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86" r:id="rId2"/>
    <p:sldId id="304" r:id="rId3"/>
    <p:sldId id="307" r:id="rId4"/>
    <p:sldId id="306" r:id="rId5"/>
    <p:sldId id="317" r:id="rId6"/>
    <p:sldId id="314" r:id="rId7"/>
    <p:sldId id="315" r:id="rId8"/>
    <p:sldId id="316" r:id="rId9"/>
    <p:sldId id="336" r:id="rId10"/>
    <p:sldId id="340" r:id="rId11"/>
    <p:sldId id="337" r:id="rId12"/>
    <p:sldId id="338" r:id="rId13"/>
    <p:sldId id="339" r:id="rId14"/>
    <p:sldId id="367" r:id="rId15"/>
    <p:sldId id="371" r:id="rId16"/>
    <p:sldId id="370" r:id="rId17"/>
    <p:sldId id="369" r:id="rId18"/>
    <p:sldId id="368"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45" r:id="rId33"/>
    <p:sldId id="347" r:id="rId34"/>
    <p:sldId id="305" r:id="rId35"/>
    <p:sldId id="294" r:id="rId36"/>
    <p:sldId id="300" r:id="rId37"/>
    <p:sldId id="301" r:id="rId38"/>
    <p:sldId id="296" r:id="rId39"/>
    <p:sldId id="293" r:id="rId40"/>
    <p:sldId id="297" r:id="rId41"/>
    <p:sldId id="279" r:id="rId42"/>
    <p:sldId id="288" r:id="rId43"/>
    <p:sldId id="308" r:id="rId44"/>
    <p:sldId id="257" r:id="rId45"/>
    <p:sldId id="256" r:id="rId46"/>
    <p:sldId id="263" r:id="rId47"/>
    <p:sldId id="258" r:id="rId48"/>
    <p:sldId id="264" r:id="rId49"/>
    <p:sldId id="265" r:id="rId50"/>
    <p:sldId id="266" r:id="rId51"/>
    <p:sldId id="267" r:id="rId52"/>
    <p:sldId id="268" r:id="rId53"/>
    <p:sldId id="269" r:id="rId54"/>
    <p:sldId id="270" r:id="rId55"/>
    <p:sldId id="271" r:id="rId56"/>
    <p:sldId id="272" r:id="rId57"/>
    <p:sldId id="273" r:id="rId58"/>
    <p:sldId id="27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E6E6"/>
    <a:srgbClr val="4ABEF9"/>
    <a:srgbClr val="F3E8B6"/>
    <a:srgbClr val="F9C46F"/>
    <a:srgbClr val="DE5746"/>
    <a:srgbClr val="8B322B"/>
    <a:srgbClr val="8B322C"/>
    <a:srgbClr val="4794AF"/>
    <a:srgbClr val="9BA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704"/>
  </p:normalViewPr>
  <p:slideViewPr>
    <p:cSldViewPr snapToGrid="0">
      <p:cViewPr varScale="1">
        <p:scale>
          <a:sx n="105" d="100"/>
          <a:sy n="105" d="100"/>
        </p:scale>
        <p:origin x="1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Sir This is </a:t>
            </a:r>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287363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57181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12.wdp"/><Relationship Id="rId3" Type="http://schemas.openxmlformats.org/officeDocument/2006/relationships/image" Target="../media/image6.png"/><Relationship Id="rId7" Type="http://schemas.microsoft.com/office/2007/relationships/hdphoto" Target="../media/hdphoto9.wdp"/><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8.wdp"/><Relationship Id="rId11" Type="http://schemas.microsoft.com/office/2007/relationships/hdphoto" Target="../media/hdphoto11.wdp"/><Relationship Id="rId5" Type="http://schemas.openxmlformats.org/officeDocument/2006/relationships/image" Target="../media/image7.png"/><Relationship Id="rId15" Type="http://schemas.microsoft.com/office/2007/relationships/hdphoto" Target="../media/hdphoto13.wdp"/><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9.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microsoft.com/office/2007/relationships/hdphoto" Target="../media/hdphoto53.wdp"/><Relationship Id="rId7" Type="http://schemas.microsoft.com/office/2007/relationships/hdphoto" Target="../media/hdphoto54.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microsoft.com/office/2007/relationships/hdphoto" Target="../media/hdphoto54.wdp"/><Relationship Id="rId7" Type="http://schemas.microsoft.com/office/2007/relationships/hdphoto" Target="../media/hdphoto49.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0.png"/><Relationship Id="rId3" Type="http://schemas.microsoft.com/office/2007/relationships/hdphoto" Target="../media/hdphoto7.wdp"/><Relationship Id="rId7" Type="http://schemas.openxmlformats.org/officeDocument/2006/relationships/image" Target="../media/image15.png"/><Relationship Id="rId12" Type="http://schemas.microsoft.com/office/2007/relationships/hdphoto" Target="../media/hdphoto17.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1.png"/><Relationship Id="rId5" Type="http://schemas.microsoft.com/office/2007/relationships/hdphoto" Target="../media/hdphoto14.wdp"/><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13.png"/><Relationship Id="rId9" Type="http://schemas.openxmlformats.org/officeDocument/2006/relationships/image" Target="../media/image7.png"/><Relationship Id="rId14" Type="http://schemas.microsoft.com/office/2007/relationships/hdphoto" Target="../media/hdphoto18.wdp"/></Relationships>
</file>

<file path=ppt/slides/_rels/slide30.xml.rels><?xml version="1.0" encoding="UTF-8" standalone="yes"?>
<Relationships xmlns="http://schemas.openxmlformats.org/package/2006/relationships"><Relationship Id="rId3" Type="http://schemas.microsoft.com/office/2007/relationships/hdphoto" Target="../media/hdphoto55.wdp"/><Relationship Id="rId7" Type="http://schemas.microsoft.com/office/2007/relationships/hdphoto" Target="../media/hdphoto56.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07/relationships/hdphoto" Target="../media/hdphoto43.wdp"/><Relationship Id="rId7" Type="http://schemas.microsoft.com/office/2007/relationships/hdphoto" Target="../media/hdphoto57.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7.png"/><Relationship Id="rId12" Type="http://schemas.microsoft.com/office/2007/relationships/hdphoto" Target="../media/hdphoto22.wdp"/><Relationship Id="rId2" Type="http://schemas.openxmlformats.org/officeDocument/2006/relationships/notesSlide" Target="../notesSlides/notesSlide3.xml"/><Relationship Id="rId16" Type="http://schemas.microsoft.com/office/2007/relationships/hdphoto" Target="../media/hdphoto24.wdp"/><Relationship Id="rId1" Type="http://schemas.openxmlformats.org/officeDocument/2006/relationships/slideLayout" Target="../slideLayouts/slideLayout7.xml"/><Relationship Id="rId6" Type="http://schemas.microsoft.com/office/2007/relationships/hdphoto" Target="../media/hdphoto20.wdp"/><Relationship Id="rId11" Type="http://schemas.openxmlformats.org/officeDocument/2006/relationships/image" Target="../media/image9.png"/><Relationship Id="rId5" Type="http://schemas.openxmlformats.org/officeDocument/2006/relationships/image" Target="../media/image10.png"/><Relationship Id="rId15" Type="http://schemas.openxmlformats.org/officeDocument/2006/relationships/image" Target="../media/image13.png"/><Relationship Id="rId10" Type="http://schemas.microsoft.com/office/2007/relationships/hdphoto" Target="../media/hdphoto21.wdp"/><Relationship Id="rId4" Type="http://schemas.microsoft.com/office/2007/relationships/hdphoto" Target="../media/hdphoto7.wdp"/><Relationship Id="rId9" Type="http://schemas.openxmlformats.org/officeDocument/2006/relationships/image" Target="../media/image11.png"/><Relationship Id="rId14" Type="http://schemas.microsoft.com/office/2007/relationships/hdphoto" Target="../media/hdphoto23.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59.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46.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20.png"/><Relationship Id="rId4" Type="http://schemas.microsoft.com/office/2007/relationships/hdphoto" Target="../media/hdphoto25.wdp"/></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5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5.svg"/><Relationship Id="rId18" Type="http://schemas.openxmlformats.org/officeDocument/2006/relationships/image" Target="../media/image41.png"/><Relationship Id="rId3" Type="http://schemas.openxmlformats.org/officeDocument/2006/relationships/image" Target="../media/image38.png"/><Relationship Id="rId21" Type="http://schemas.openxmlformats.org/officeDocument/2006/relationships/image" Target="../media/image67.svg"/><Relationship Id="rId7" Type="http://schemas.openxmlformats.org/officeDocument/2006/relationships/image" Target="../media/image63.png"/><Relationship Id="rId12" Type="http://schemas.openxmlformats.org/officeDocument/2006/relationships/image" Target="../media/image34.png"/><Relationship Id="rId17" Type="http://schemas.openxmlformats.org/officeDocument/2006/relationships/image" Target="../media/image45.svg"/><Relationship Id="rId2" Type="http://schemas.openxmlformats.org/officeDocument/2006/relationships/image" Target="../media/image43.png"/><Relationship Id="rId16" Type="http://schemas.openxmlformats.org/officeDocument/2006/relationships/image" Target="../media/image44.png"/><Relationship Id="rId20"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37.svg"/><Relationship Id="rId5" Type="http://schemas.openxmlformats.org/officeDocument/2006/relationships/image" Target="../media/image61.png"/><Relationship Id="rId15" Type="http://schemas.openxmlformats.org/officeDocument/2006/relationships/image" Target="../media/image47.svg"/><Relationship Id="rId10" Type="http://schemas.openxmlformats.org/officeDocument/2006/relationships/image" Target="../media/image36.png"/><Relationship Id="rId19" Type="http://schemas.openxmlformats.org/officeDocument/2006/relationships/image" Target="../media/image42.svg"/><Relationship Id="rId4" Type="http://schemas.openxmlformats.org/officeDocument/2006/relationships/image" Target="../media/image39.svg"/><Relationship Id="rId9" Type="http://schemas.openxmlformats.org/officeDocument/2006/relationships/image" Target="../media/image65.sv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29.wdp"/><Relationship Id="rId4" Type="http://schemas.openxmlformats.org/officeDocument/2006/relationships/image" Target="../media/image23.png"/><Relationship Id="rId9" Type="http://schemas.microsoft.com/office/2007/relationships/hdphoto" Target="../media/hdphoto31.wdp"/></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33.wdp"/><Relationship Id="rId4" Type="http://schemas.openxmlformats.org/officeDocument/2006/relationships/image" Target="../media/image24.png"/><Relationship Id="rId9" Type="http://schemas.microsoft.com/office/2007/relationships/hdphoto" Target="../media/hdphoto35.wdp"/></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6.wdp"/><Relationship Id="rId7" Type="http://schemas.microsoft.com/office/2007/relationships/hdphoto" Target="../media/hdphoto37.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33.wdp"/><Relationship Id="rId4" Type="http://schemas.openxmlformats.org/officeDocument/2006/relationships/image" Target="../media/image24.png"/><Relationship Id="rId9" Type="http://schemas.microsoft.com/office/2007/relationships/hdphoto" Target="../media/hdphoto38.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584765" y="-64133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6000"/>
                      </a14:imgEffect>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3" name="Hexagon 2">
              <a:extLst>
                <a:ext uri="{FF2B5EF4-FFF2-40B4-BE49-F238E27FC236}">
                  <a16:creationId xmlns:a16="http://schemas.microsoft.com/office/drawing/2014/main" id="{EDE3FF5F-698F-FC1C-115A-D93B280A7EA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4" name="Hexagon 3">
              <a:extLst>
                <a:ext uri="{FF2B5EF4-FFF2-40B4-BE49-F238E27FC236}">
                  <a16:creationId xmlns:a16="http://schemas.microsoft.com/office/drawing/2014/main" id="{D5DA8661-B926-71AD-4AB6-0EFC09DE8EE9}"/>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5" name="Hexagon 4">
              <a:extLst>
                <a:ext uri="{FF2B5EF4-FFF2-40B4-BE49-F238E27FC236}">
                  <a16:creationId xmlns:a16="http://schemas.microsoft.com/office/drawing/2014/main" id="{80D89AFD-9E7B-B41A-6F4D-08823C068F8C}"/>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 name="Hexagon 5">
              <a:extLst>
                <a:ext uri="{FF2B5EF4-FFF2-40B4-BE49-F238E27FC236}">
                  <a16:creationId xmlns:a16="http://schemas.microsoft.com/office/drawing/2014/main" id="{7CF6DA51-15CF-2E30-3236-05CE43A4909D}"/>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7" name="Hexagon 6">
              <a:extLst>
                <a:ext uri="{FF2B5EF4-FFF2-40B4-BE49-F238E27FC236}">
                  <a16:creationId xmlns:a16="http://schemas.microsoft.com/office/drawing/2014/main" id="{0A657810-CAA4-1965-2689-7C76BE6C6F78}"/>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25" name="TextBox 24">
            <a:extLst>
              <a:ext uri="{FF2B5EF4-FFF2-40B4-BE49-F238E27FC236}">
                <a16:creationId xmlns:a16="http://schemas.microsoft.com/office/drawing/2014/main" id="{57350B62-375E-3520-C801-C1648AC90B08}"/>
              </a:ext>
            </a:extLst>
          </p:cNvPr>
          <p:cNvSpPr txBox="1"/>
          <p:nvPr/>
        </p:nvSpPr>
        <p:spPr>
          <a:xfrm>
            <a:off x="198080" y="4090368"/>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3" name="TextBox 12">
            <a:extLst>
              <a:ext uri="{FF2B5EF4-FFF2-40B4-BE49-F238E27FC236}">
                <a16:creationId xmlns:a16="http://schemas.microsoft.com/office/drawing/2014/main" id="{200F3B31-695E-8A27-4C17-18442543B4A6}"/>
              </a:ext>
            </a:extLst>
          </p:cNvPr>
          <p:cNvSpPr txBox="1"/>
          <p:nvPr/>
        </p:nvSpPr>
        <p:spPr>
          <a:xfrm>
            <a:off x="136607" y="1610173"/>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9" name="TextBox 18">
            <a:extLst>
              <a:ext uri="{FF2B5EF4-FFF2-40B4-BE49-F238E27FC236}">
                <a16:creationId xmlns:a16="http://schemas.microsoft.com/office/drawing/2014/main" id="{9CD9B657-1E86-2FC1-BB9F-134861EC30A8}"/>
              </a:ext>
            </a:extLst>
          </p:cNvPr>
          <p:cNvSpPr txBox="1"/>
          <p:nvPr/>
        </p:nvSpPr>
        <p:spPr>
          <a:xfrm>
            <a:off x="1166136" y="2572729"/>
            <a:ext cx="5799734" cy="1015663"/>
          </a:xfrm>
          <a:prstGeom prst="rect">
            <a:avLst/>
          </a:prstGeom>
          <a:noFill/>
        </p:spPr>
        <p:txBody>
          <a:bodyPr wrap="square" rtlCol="0">
            <a:spAutoFit/>
          </a:bodyPr>
          <a:lstStyle/>
          <a:p>
            <a:r>
              <a:rPr lang="en-US" sz="6000" b="1"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Cardiovascular</a:t>
            </a:r>
          </a:p>
        </p:txBody>
      </p:sp>
      <p:sp>
        <p:nvSpPr>
          <p:cNvPr id="14" name="TextBox 13">
            <a:extLst>
              <a:ext uri="{FF2B5EF4-FFF2-40B4-BE49-F238E27FC236}">
                <a16:creationId xmlns:a16="http://schemas.microsoft.com/office/drawing/2014/main" id="{AF97F55C-700D-BF92-0AD9-B48E2019821F}"/>
              </a:ext>
            </a:extLst>
          </p:cNvPr>
          <p:cNvSpPr txBox="1"/>
          <p:nvPr/>
        </p:nvSpPr>
        <p:spPr>
          <a:xfrm>
            <a:off x="1199386" y="3235467"/>
            <a:ext cx="3175884" cy="1015663"/>
          </a:xfrm>
          <a:prstGeom prst="rect">
            <a:avLst/>
          </a:prstGeom>
          <a:noFill/>
        </p:spPr>
        <p:txBody>
          <a:bodyPr wrap="square" rtlCol="0">
            <a:spAutoFit/>
          </a:bodyPr>
          <a:lstStyle/>
          <a:p>
            <a:r>
              <a:rPr lang="en-US" sz="6000" b="1"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Disease</a:t>
            </a:r>
          </a:p>
        </p:txBody>
      </p:sp>
      <p:sp>
        <p:nvSpPr>
          <p:cNvPr id="15" name="Hexagon 14">
            <a:extLst>
              <a:ext uri="{FF2B5EF4-FFF2-40B4-BE49-F238E27FC236}">
                <a16:creationId xmlns:a16="http://schemas.microsoft.com/office/drawing/2014/main" id="{005E4393-9623-212A-C2EF-A2483B572614}"/>
              </a:ext>
            </a:extLst>
          </p:cNvPr>
          <p:cNvSpPr/>
          <p:nvPr/>
        </p:nvSpPr>
        <p:spPr>
          <a:xfrm rot="21584110">
            <a:off x="10835250" y="5810643"/>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6" name="Rectangle 25">
            <a:extLst>
              <a:ext uri="{FF2B5EF4-FFF2-40B4-BE49-F238E27FC236}">
                <a16:creationId xmlns:a16="http://schemas.microsoft.com/office/drawing/2014/main" id="{7D138D6E-76F6-D762-3BB6-0AF6C3CDFCFD}"/>
              </a:ext>
            </a:extLst>
          </p:cNvPr>
          <p:cNvSpPr/>
          <p:nvPr/>
        </p:nvSpPr>
        <p:spPr>
          <a:xfrm rot="16200000">
            <a:off x="-25013" y="2905333"/>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32567" y="2922021"/>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865916" y="6769418"/>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99241" y="780772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09" name="Picture 108" descr="A close-up of a sign&#10;&#10;Description automatically generated">
            <a:extLst>
              <a:ext uri="{FF2B5EF4-FFF2-40B4-BE49-F238E27FC236}">
                <a16:creationId xmlns:a16="http://schemas.microsoft.com/office/drawing/2014/main" id="{B76FD527-11B4-1035-4896-8AF4E7D2D52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79025" y="8306707"/>
            <a:ext cx="2215165" cy="3369345"/>
          </a:xfrm>
          <a:prstGeom prst="rect">
            <a:avLst/>
          </a:prstGeom>
        </p:spPr>
      </p:pic>
      <p:pic>
        <p:nvPicPr>
          <p:cNvPr id="110" name="Picture 109" descr="A close-up of a card&#10;&#10;Description automatically generated">
            <a:extLst>
              <a:ext uri="{FF2B5EF4-FFF2-40B4-BE49-F238E27FC236}">
                <a16:creationId xmlns:a16="http://schemas.microsoft.com/office/drawing/2014/main" id="{E98A51AE-316B-F416-B12A-EF0DB23D8F35}"/>
              </a:ext>
            </a:extLst>
          </p:cNvPr>
          <p:cNvPicPr>
            <a:picLocks noChangeAspect="1"/>
          </p:cNvPicPr>
          <p:nvPr/>
        </p:nvPicPr>
        <p:blipFill>
          <a:blip r:embed="rId6" cstate="hqprint">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a:ext>
            </a:extLst>
          </a:blip>
          <a:stretch>
            <a:fillRect/>
          </a:stretch>
        </p:blipFill>
        <p:spPr>
          <a:xfrm>
            <a:off x="9591067" y="8310291"/>
            <a:ext cx="2207995" cy="3362176"/>
          </a:xfrm>
          <a:prstGeom prst="rect">
            <a:avLst/>
          </a:prstGeom>
        </p:spPr>
      </p:pic>
      <p:pic>
        <p:nvPicPr>
          <p:cNvPr id="111" name="Picture 110" descr="A close-up of a card&#10;&#10;Description automatically generated">
            <a:extLst>
              <a:ext uri="{FF2B5EF4-FFF2-40B4-BE49-F238E27FC236}">
                <a16:creationId xmlns:a16="http://schemas.microsoft.com/office/drawing/2014/main" id="{A4CAC8D7-0969-6036-70E0-2545241C9780}"/>
              </a:ext>
            </a:extLst>
          </p:cNvPr>
          <p:cNvPicPr>
            <a:picLocks noChangeAspect="1"/>
          </p:cNvPicPr>
          <p:nvPr/>
        </p:nvPicPr>
        <p:blipFill>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a:ext>
            </a:extLst>
          </a:blip>
          <a:stretch>
            <a:fillRect/>
          </a:stretch>
        </p:blipFill>
        <p:spPr>
          <a:xfrm>
            <a:off x="13893174" y="8310291"/>
            <a:ext cx="2207995" cy="3362176"/>
          </a:xfrm>
          <a:prstGeom prst="rect">
            <a:avLst/>
          </a:prstGeom>
        </p:spPr>
      </p:pic>
      <p:pic>
        <p:nvPicPr>
          <p:cNvPr id="112" name="Picture 111" descr="A close-up of a card&#10;&#10;Description automatically generated">
            <a:extLst>
              <a:ext uri="{FF2B5EF4-FFF2-40B4-BE49-F238E27FC236}">
                <a16:creationId xmlns:a16="http://schemas.microsoft.com/office/drawing/2014/main" id="{215DF11F-DE50-F3F1-ADBD-75C326670B32}"/>
              </a:ext>
            </a:extLst>
          </p:cNvPr>
          <p:cNvPicPr>
            <a:picLocks noChangeAspect="1"/>
          </p:cNvPicPr>
          <p:nvPr/>
        </p:nvPicPr>
        <p:blipFill>
          <a:blip r:embed="rId8" cstate="hqprint">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a:ext>
            </a:extLst>
          </a:blip>
          <a:stretch>
            <a:fillRect/>
          </a:stretch>
        </p:blipFill>
        <p:spPr>
          <a:xfrm>
            <a:off x="-3327954" y="8310291"/>
            <a:ext cx="2207995" cy="3362176"/>
          </a:xfrm>
          <a:prstGeom prst="rect">
            <a:avLst/>
          </a:prstGeom>
        </p:spPr>
      </p:pic>
      <p:pic>
        <p:nvPicPr>
          <p:cNvPr id="113" name="Picture 112" descr="A close-up of a card&#10;&#10;Description automatically generated">
            <a:extLst>
              <a:ext uri="{FF2B5EF4-FFF2-40B4-BE49-F238E27FC236}">
                <a16:creationId xmlns:a16="http://schemas.microsoft.com/office/drawing/2014/main" id="{D83183C6-43BF-5CE8-656A-8594100C3BA6}"/>
              </a:ext>
            </a:extLst>
          </p:cNvPr>
          <p:cNvPicPr>
            <a:picLocks noChangeAspect="1"/>
          </p:cNvPicPr>
          <p:nvPr/>
        </p:nvPicPr>
        <p:blipFill>
          <a:blip r:embed="rId6" cstate="hqprint">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a:ext>
            </a:extLst>
          </a:blip>
          <a:stretch>
            <a:fillRect/>
          </a:stretch>
        </p:blipFill>
        <p:spPr>
          <a:xfrm>
            <a:off x="974153" y="8310291"/>
            <a:ext cx="2207995" cy="3362176"/>
          </a:xfrm>
          <a:prstGeom prst="rect">
            <a:avLst/>
          </a:prstGeom>
        </p:spPr>
      </p:pic>
      <p:pic>
        <p:nvPicPr>
          <p:cNvPr id="114" name="Picture 113" descr="A close-up of a sign&#10;&#10;Description automatically generated">
            <a:extLst>
              <a:ext uri="{FF2B5EF4-FFF2-40B4-BE49-F238E27FC236}">
                <a16:creationId xmlns:a16="http://schemas.microsoft.com/office/drawing/2014/main" id="{FEB48EE2-B17D-F591-6EB4-410A254BA9D2}"/>
              </a:ext>
            </a:extLst>
          </p:cNvPr>
          <p:cNvPicPr>
            <a:picLocks noChangeAspect="1"/>
          </p:cNvPicPr>
          <p:nvPr/>
        </p:nvPicPr>
        <p:blipFill>
          <a:blip r:embed="rId11" cstate="hqprint">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a:ext>
            </a:extLst>
          </a:blip>
          <a:stretch>
            <a:fillRect/>
          </a:stretch>
        </p:blipFill>
        <p:spPr>
          <a:xfrm>
            <a:off x="18198046" y="8306707"/>
            <a:ext cx="2215165" cy="3369345"/>
          </a:xfrm>
          <a:prstGeom prst="rect">
            <a:avLst/>
          </a:prstGeom>
        </p:spPr>
      </p:pic>
      <p:pic>
        <p:nvPicPr>
          <p:cNvPr id="115" name="Picture 114" descr="A close-up of a card&#10;&#10;Description automatically generated">
            <a:extLst>
              <a:ext uri="{FF2B5EF4-FFF2-40B4-BE49-F238E27FC236}">
                <a16:creationId xmlns:a16="http://schemas.microsoft.com/office/drawing/2014/main" id="{26EACAB1-BB9D-91F9-7DBC-C2C6AE42E667}"/>
              </a:ext>
            </a:extLst>
          </p:cNvPr>
          <p:cNvPicPr>
            <a:picLocks noChangeAspect="1"/>
          </p:cNvPicPr>
          <p:nvPr/>
        </p:nvPicPr>
        <p:blipFill>
          <a:blip r:embed="rId6" cstate="hqprint">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a:ext>
            </a:extLst>
          </a:blip>
          <a:stretch>
            <a:fillRect/>
          </a:stretch>
        </p:blipFill>
        <p:spPr>
          <a:xfrm>
            <a:off x="22510089" y="8310291"/>
            <a:ext cx="2207995" cy="3362176"/>
          </a:xfrm>
          <a:prstGeom prst="rect">
            <a:avLst/>
          </a:prstGeom>
        </p:spPr>
      </p:pic>
    </p:spTree>
    <p:extLst>
      <p:ext uri="{BB962C8B-B14F-4D97-AF65-F5344CB8AC3E}">
        <p14:creationId xmlns:p14="http://schemas.microsoft.com/office/powerpoint/2010/main" val="10636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782783"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20815"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53636"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4844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156148169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7194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8191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tx1">
                            <a:lumMod val="85000"/>
                            <a:lumOff val="15000"/>
                          </a:schemeClr>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tx1">
                          <a:lumMod val="85000"/>
                          <a:lumOff val="15000"/>
                        </a:schemeClr>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86749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67615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37617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rgbClr val="F3E8B6"/>
                  </a:solidFill>
                  <a:effectLst/>
                  <a:latin typeface="Avenir Next" panose="020B0503020202020204" pitchFamily="34" charset="0"/>
                </a:rPr>
                <a:t>Logistic</a:t>
              </a:r>
              <a:r>
                <a:rPr lang="en-IN" sz="5600" b="1" i="0" spc="-150" dirty="0">
                  <a:solidFill>
                    <a:schemeClr val="bg1"/>
                  </a:solidFill>
                  <a:effectLst/>
                  <a:latin typeface="Avenir Next" panose="020B0503020202020204" pitchFamily="34" charset="0"/>
                </a:rPr>
                <a:t>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16525"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26490"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9201"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59302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728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86" name="Group 85">
            <a:extLst>
              <a:ext uri="{FF2B5EF4-FFF2-40B4-BE49-F238E27FC236}">
                <a16:creationId xmlns:a16="http://schemas.microsoft.com/office/drawing/2014/main" id="{204062F3-F095-BE70-B5F3-47D2FC22D07E}"/>
              </a:ext>
            </a:extLst>
          </p:cNvPr>
          <p:cNvGrpSpPr/>
          <p:nvPr/>
        </p:nvGrpSpPr>
        <p:grpSpPr>
          <a:xfrm>
            <a:off x="1647698"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2538613"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3482274"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4353288" y="0"/>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Tree>
    <p:extLst>
      <p:ext uri="{BB962C8B-B14F-4D97-AF65-F5344CB8AC3E}">
        <p14:creationId xmlns:p14="http://schemas.microsoft.com/office/powerpoint/2010/main" val="229433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637856"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530265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2263603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3219774"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3473848"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DCAF5EF7-A49C-3D95-6E00-1663733FC54B}"/>
              </a:ext>
            </a:extLst>
          </p:cNvPr>
          <p:cNvSpPr txBox="1"/>
          <p:nvPr/>
        </p:nvSpPr>
        <p:spPr>
          <a:xfrm>
            <a:off x="5272087" y="7000876"/>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Tree>
    <p:extLst>
      <p:ext uri="{BB962C8B-B14F-4D97-AF65-F5344CB8AC3E}">
        <p14:creationId xmlns:p14="http://schemas.microsoft.com/office/powerpoint/2010/main" val="3553000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7334583"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1745047"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
        <p:nvSpPr>
          <p:cNvPr id="3" name="TextBox 2">
            <a:extLst>
              <a:ext uri="{FF2B5EF4-FFF2-40B4-BE49-F238E27FC236}">
                <a16:creationId xmlns:a16="http://schemas.microsoft.com/office/drawing/2014/main" id="{E83C4A34-22A7-8D45-9DFE-47195949DCD5}"/>
              </a:ext>
            </a:extLst>
          </p:cNvPr>
          <p:cNvSpPr txBox="1"/>
          <p:nvPr/>
        </p:nvSpPr>
        <p:spPr>
          <a:xfrm>
            <a:off x="5043487" y="5557839"/>
            <a:ext cx="1799467" cy="323165"/>
          </a:xfrm>
          <a:prstGeom prst="rect">
            <a:avLst/>
          </a:prstGeom>
          <a:noFill/>
        </p:spPr>
        <p:txBody>
          <a:bodyPr wrap="none" rtlCol="0">
            <a:spAutoFit/>
          </a:bodyPr>
          <a:lstStyle/>
          <a:p>
            <a:r>
              <a:rPr lang="en-US" sz="1500" dirty="0">
                <a:solidFill>
                  <a:srgbClr val="FF0000"/>
                </a:solidFill>
                <a:latin typeface="Avenir Next" panose="020B0503020202020204" pitchFamily="34" charset="0"/>
              </a:rPr>
              <a:t>Response Variable</a:t>
            </a:r>
          </a:p>
        </p:txBody>
      </p:sp>
    </p:spTree>
    <p:extLst>
      <p:ext uri="{BB962C8B-B14F-4D97-AF65-F5344CB8AC3E}">
        <p14:creationId xmlns:p14="http://schemas.microsoft.com/office/powerpoint/2010/main" val="946855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0920761"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011626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2795244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3DC82401-4170-141F-BEDA-313C3794705E}"/>
              </a:ext>
            </a:extLst>
          </p:cNvPr>
          <p:cNvGrpSpPr/>
          <p:nvPr/>
        </p:nvGrpSpPr>
        <p:grpSpPr>
          <a:xfrm>
            <a:off x="-14964127" y="4190297"/>
            <a:ext cx="73748343" cy="1955238"/>
            <a:chOff x="-14964127"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14964127"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11018406"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76364"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7072685"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12413527"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522085"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8467806"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16359248"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4250690"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20304969"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8196411"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32265149"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40156591"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36210870"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44102312"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48048033"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51706323"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55652041"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3126964"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831602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2020787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18850327"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6611912"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3543759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344908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53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3002896"/>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9616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99998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5" cstate="hqprint">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a:ext>
            </a:extLst>
          </a:blip>
          <a:stretch>
            <a:fillRect/>
          </a:stretch>
        </p:blipFill>
        <p:spPr>
          <a:xfrm>
            <a:off x="12744414" y="227078"/>
            <a:ext cx="3911600" cy="59563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5" cstate="hqprint">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a:ext>
            </a:extLst>
          </a:blip>
          <a:stretch>
            <a:fillRect/>
          </a:stretch>
        </p:blipFill>
        <p:spPr>
          <a:xfrm>
            <a:off x="-4476714" y="227078"/>
            <a:ext cx="3911600" cy="5956300"/>
          </a:xfrm>
          <a:prstGeom prst="rect">
            <a:avLst/>
          </a:prstGeom>
        </p:spPr>
      </p:pic>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261469" y="639000"/>
            <a:ext cx="3668553" cy="5580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9" cstate="hqprint">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a:ext>
            </a:extLst>
          </a:blip>
          <a:stretch>
            <a:fillRect/>
          </a:stretch>
        </p:blipFill>
        <p:spPr>
          <a:xfrm>
            <a:off x="8431200" y="1854000"/>
            <a:ext cx="2340538" cy="35640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cstate="hqprint">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a:ext>
            </a:extLst>
          </a:blip>
          <a:stretch>
            <a:fillRect/>
          </a:stretch>
        </p:blipFill>
        <p:spPr>
          <a:xfrm>
            <a:off x="1422000" y="1852863"/>
            <a:ext cx="2340028" cy="3563224"/>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12" cstate="hqprint">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a:ext>
            </a:extLst>
          </a:blip>
          <a:stretch>
            <a:fillRect/>
          </a:stretch>
        </p:blipFill>
        <p:spPr>
          <a:xfrm>
            <a:off x="17046521" y="220728"/>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4" cstate="hqprint">
            <a:duotone>
              <a:prstClr val="black"/>
              <a:schemeClr val="tx2">
                <a:tint val="45000"/>
                <a:satMod val="400000"/>
              </a:schemeClr>
            </a:duotone>
            <a:extLst>
              <a:ext uri="{BEBA8EAE-BF5A-486C-A8C5-ECC9F3942E4B}">
                <a14:imgProps xmlns:a14="http://schemas.microsoft.com/office/drawing/2010/main">
                  <a14:imgLayer r:embed="rId15">
                    <a14:imgEffect>
                      <a14:sharpenSoften amount="-100000"/>
                    </a14:imgEffect>
                  </a14:imgLayer>
                </a14:imgProps>
              </a:ext>
              <a:ext uri="{28A0092B-C50C-407E-A947-70E740481C1C}">
                <a14:useLocalDpi xmlns:a14="http://schemas.microsoft.com/office/drawing/2010/main"/>
              </a:ext>
            </a:extLst>
          </a:blip>
          <a:stretch>
            <a:fillRect/>
          </a:stretch>
        </p:blipFill>
        <p:spPr>
          <a:xfrm>
            <a:off x="21361329" y="227078"/>
            <a:ext cx="3911600" cy="59563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279887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4824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3312335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26664293"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3182914"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4045604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075831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395676"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398493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466529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9546091"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2235836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3859306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7841983"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2136441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2687085"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992400" y="2561843"/>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524708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46614849"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22594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31994738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048026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241792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spTree>
    <p:extLst>
      <p:ext uri="{BB962C8B-B14F-4D97-AF65-F5344CB8AC3E}">
        <p14:creationId xmlns:p14="http://schemas.microsoft.com/office/powerpoint/2010/main" val="1513036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4428810"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483695"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9020744"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cstate="hqprint">
                  <a:extLst>
                    <a:ext uri="{BEBA8EAE-BF5A-486C-A8C5-ECC9F3942E4B}">
                      <a14:imgProps xmlns:a14="http://schemas.microsoft.com/office/drawing/2010/main">
                        <a14:imgLayer r:embed="rId7">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Tree>
    <p:extLst>
      <p:ext uri="{BB962C8B-B14F-4D97-AF65-F5344CB8AC3E}">
        <p14:creationId xmlns:p14="http://schemas.microsoft.com/office/powerpoint/2010/main" val="1952121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58287136"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1144378"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7392671"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cstate="hqprint">
                  <a:extLst>
                    <a:ext uri="{BEBA8EAE-BF5A-486C-A8C5-ECC9F3942E4B}">
                      <a14:imgProps xmlns:a14="http://schemas.microsoft.com/office/drawing/2010/main">
                        <a14:imgLayer r:embed="rId7">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spTree>
    <p:extLst>
      <p:ext uri="{BB962C8B-B14F-4D97-AF65-F5344CB8AC3E}">
        <p14:creationId xmlns:p14="http://schemas.microsoft.com/office/powerpoint/2010/main" val="4019000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4040757"/>
            <a:ext cx="6782627" cy="7184848"/>
            <a:chOff x="5105406" y="-1868587"/>
            <a:chExt cx="8425870" cy="9620889"/>
          </a:xfrm>
          <a:blipFill>
            <a:blip r:embed="rId2">
              <a:extLst>
                <a:ext uri="{BEBA8EAE-BF5A-486C-A8C5-ECC9F3942E4B}">
                  <a14:imgProps xmlns:a14="http://schemas.microsoft.com/office/drawing/2010/main">
                    <a14:imgLayer r:embed="rId3">
                      <a14:imgEffect>
                        <a14:sharpenSoften amount="51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241122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37000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40831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4" cstate="hqprint">
            <a:duotone>
              <a:prstClr val="black"/>
              <a:schemeClr val="tx2">
                <a:tint val="45000"/>
                <a:satMod val="400000"/>
              </a:schemeClr>
            </a:duotone>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a:ext>
            </a:extLst>
          </a:blip>
          <a:stretch>
            <a:fillRect/>
          </a:stretch>
        </p:blipFill>
        <p:spPr>
          <a:xfrm>
            <a:off x="1421132" y="1647000"/>
            <a:ext cx="2343140" cy="3564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66000" y="639000"/>
            <a:ext cx="3664477" cy="5580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7" cstate="hqprint">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a:ext>
            </a:extLst>
          </a:blip>
          <a:stretch>
            <a:fillRect/>
          </a:stretch>
        </p:blipFill>
        <p:spPr>
          <a:xfrm>
            <a:off x="8431200" y="1647000"/>
            <a:ext cx="2340537" cy="3564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9" cstate="hqprint">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a:ext>
            </a:extLst>
          </a:blip>
          <a:stretch>
            <a:fillRect/>
          </a:stretch>
        </p:blipFill>
        <p:spPr>
          <a:xfrm>
            <a:off x="-8778821" y="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1" cstate="hqprint">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a:ext>
            </a:extLst>
          </a:blip>
          <a:stretch>
            <a:fillRect/>
          </a:stretch>
        </p:blipFill>
        <p:spPr>
          <a:xfrm>
            <a:off x="-4476714" y="0"/>
            <a:ext cx="3911600" cy="59563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13" cstate="hqprint">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a:ext>
            </a:extLst>
          </a:blip>
          <a:stretch>
            <a:fillRect/>
          </a:stretch>
        </p:blipFill>
        <p:spPr>
          <a:xfrm>
            <a:off x="12744414" y="0"/>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1" cstate="hqprint">
            <a:duotone>
              <a:prstClr val="black"/>
              <a:schemeClr val="tx2">
                <a:tint val="45000"/>
                <a:satMod val="400000"/>
              </a:schemeClr>
            </a:duotone>
            <a:extLst>
              <a:ext uri="{BEBA8EAE-BF5A-486C-A8C5-ECC9F3942E4B}">
                <a14:imgProps xmlns:a14="http://schemas.microsoft.com/office/drawing/2010/main">
                  <a14:imgLayer r:embed="rId15">
                    <a14:imgEffect>
                      <a14:sharpenSoften amount="-100000"/>
                    </a14:imgEffect>
                  </a14:imgLayer>
                </a14:imgProps>
              </a:ext>
              <a:ext uri="{28A0092B-C50C-407E-A947-70E740481C1C}">
                <a14:useLocalDpi xmlns:a14="http://schemas.microsoft.com/office/drawing/2010/main"/>
              </a:ext>
            </a:extLst>
          </a:blip>
          <a:stretch>
            <a:fillRect/>
          </a:stretch>
        </p:blipFill>
        <p:spPr>
          <a:xfrm>
            <a:off x="17059222" y="0"/>
            <a:ext cx="3911600" cy="5956300"/>
          </a:xfrm>
          <a:prstGeom prst="rect">
            <a:avLst/>
          </a:prstGeom>
        </p:spPr>
      </p:pic>
    </p:spTree>
    <p:extLst>
      <p:ext uri="{BB962C8B-B14F-4D97-AF65-F5344CB8AC3E}">
        <p14:creationId xmlns:p14="http://schemas.microsoft.com/office/powerpoint/2010/main" val="3825461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30" name="Group 229">
            <a:extLst>
              <a:ext uri="{FF2B5EF4-FFF2-40B4-BE49-F238E27FC236}">
                <a16:creationId xmlns:a16="http://schemas.microsoft.com/office/drawing/2014/main" id="{DBDE48A5-5F3F-43DF-21AF-9895DB9706BD}"/>
              </a:ext>
            </a:extLst>
          </p:cNvPr>
          <p:cNvGrpSpPr/>
          <p:nvPr/>
        </p:nvGrpSpPr>
        <p:grpSpPr>
          <a:xfrm>
            <a:off x="-62145462" y="4190297"/>
            <a:ext cx="73748343" cy="1955238"/>
            <a:chOff x="726151" y="4065605"/>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726151" y="4065605"/>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4671872" y="4065605"/>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6266642" y="4065605"/>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8617593" y="4065605"/>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28103805" y="4065605"/>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0212363" y="4065605"/>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4158084" y="4065605"/>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2049526" y="4065605"/>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39940968" y="4065605"/>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5995247" y="4065605"/>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43886689" y="4065605"/>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47955427" y="4065605"/>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55846869" y="4065605"/>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51901148" y="4065605"/>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59792590" y="4065605"/>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63738311" y="4065605"/>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7396601" y="4065605"/>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71342319" y="4065605"/>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2563314" y="4065605"/>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3218484"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5318565"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cstate="hqprint">
                  <a:extLst>
                    <a:ext uri="{BEBA8EAE-BF5A-486C-A8C5-ECC9F3942E4B}">
                      <a14:imgProps xmlns:a14="http://schemas.microsoft.com/office/drawing/2010/main">
                        <a14:imgLayer r:embed="rId7">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2" name="Group 41">
            <a:extLst>
              <a:ext uri="{FF2B5EF4-FFF2-40B4-BE49-F238E27FC236}">
                <a16:creationId xmlns:a16="http://schemas.microsoft.com/office/drawing/2014/main" id="{7BB76CC7-473C-219A-E708-A0FDCFC0FA2A}"/>
              </a:ext>
            </a:extLst>
          </p:cNvPr>
          <p:cNvGrpSpPr/>
          <p:nvPr/>
        </p:nvGrpSpPr>
        <p:grpSpPr>
          <a:xfrm>
            <a:off x="12430181" y="4181711"/>
            <a:ext cx="3132175" cy="1955238"/>
            <a:chOff x="373025" y="4127718"/>
            <a:chExt cx="3132175" cy="1955238"/>
          </a:xfrm>
        </p:grpSpPr>
        <p:sp>
          <p:nvSpPr>
            <p:cNvPr id="43" name="TextBox 42">
              <a:extLst>
                <a:ext uri="{FF2B5EF4-FFF2-40B4-BE49-F238E27FC236}">
                  <a16:creationId xmlns:a16="http://schemas.microsoft.com/office/drawing/2014/main" id="{AA6F4E97-0A11-160F-D201-78D84DB74D7D}"/>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6" name="TextBox 45">
              <a:extLst>
                <a:ext uri="{FF2B5EF4-FFF2-40B4-BE49-F238E27FC236}">
                  <a16:creationId xmlns:a16="http://schemas.microsoft.com/office/drawing/2014/main" id="{90E1B0EC-1667-CD94-0686-2AE30FEFF24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Tree>
    <p:extLst>
      <p:ext uri="{BB962C8B-B14F-4D97-AF65-F5344CB8AC3E}">
        <p14:creationId xmlns:p14="http://schemas.microsoft.com/office/powerpoint/2010/main" val="3011205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46935"/>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0C45C1E6-C8BE-1829-9460-180655DBC779}"/>
              </a:ext>
            </a:extLst>
          </p:cNvPr>
          <p:cNvGrpSpPr/>
          <p:nvPr/>
        </p:nvGrpSpPr>
        <p:grpSpPr>
          <a:xfrm>
            <a:off x="-66048384" y="4190297"/>
            <a:ext cx="73748343" cy="1955238"/>
            <a:chOff x="-66048384" y="4190297"/>
            <a:chExt cx="73748343"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66048384" y="4190297"/>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62102663" y="4190297"/>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50507893" y="4190297"/>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58156942" y="4190297"/>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8670730" y="4190297"/>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46562172" y="4190297"/>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42616451" y="4190297"/>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4725009" y="4190297"/>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26833567" y="4190297"/>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30779288" y="4190297"/>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22887846" y="4190297"/>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18819108" y="4190297"/>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10927666" y="4190297"/>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14873387" y="4190297"/>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6981945" y="4190297"/>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3036224" y="4190297"/>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622066" y="4190297"/>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4567784" y="4190297"/>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54211221" y="4190297"/>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grpSp>
        <p:nvGrpSpPr>
          <p:cNvPr id="231" name="Group 230">
            <a:extLst>
              <a:ext uri="{FF2B5EF4-FFF2-40B4-BE49-F238E27FC236}">
                <a16:creationId xmlns:a16="http://schemas.microsoft.com/office/drawing/2014/main" id="{C5477187-48DC-B8FF-E7F2-5FED348BB418}"/>
              </a:ext>
            </a:extLst>
          </p:cNvPr>
          <p:cNvGrpSpPr/>
          <p:nvPr/>
        </p:nvGrpSpPr>
        <p:grpSpPr>
          <a:xfrm>
            <a:off x="5002663" y="2541061"/>
            <a:ext cx="39236040" cy="745791"/>
            <a:chOff x="-23532255" y="2582625"/>
            <a:chExt cx="39236040" cy="745791"/>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3532255" y="2942625"/>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D871DAD5-490B-6125-DB51-170D2DCFF794}"/>
                </a:ext>
              </a:extLst>
            </p:cNvPr>
            <p:cNvGrpSpPr/>
            <p:nvPr/>
          </p:nvGrpSpPr>
          <p:grpSpPr>
            <a:xfrm>
              <a:off x="2248616" y="2582625"/>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532064" y="2582625"/>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1184488" y="2582625"/>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2930438" y="2582625"/>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6378083" y="2582625"/>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8268305" y="2582625"/>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11872133" y="2582625"/>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9984857" y="2582625"/>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3588685" y="2582625"/>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7264309" y="2582625"/>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8980861" y="2582625"/>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22841423" y="2582625"/>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21017700" y="2582625"/>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4661531" y="2582625"/>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5388283" y="2582625"/>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9247203" y="2582625"/>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1070926" y="2582625"/>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4824311" y="2582625"/>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3107765" y="2582625"/>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212" name="Group 211">
              <a:extLst>
                <a:ext uri="{FF2B5EF4-FFF2-40B4-BE49-F238E27FC236}">
                  <a16:creationId xmlns:a16="http://schemas.microsoft.com/office/drawing/2014/main" id="{6420164C-A30C-4289-3B51-7A9FC1A30D1D}"/>
                </a:ext>
              </a:extLst>
            </p:cNvPr>
            <p:cNvGrpSpPr/>
            <p:nvPr/>
          </p:nvGrpSpPr>
          <p:grpSpPr>
            <a:xfrm>
              <a:off x="7355779" y="2582625"/>
              <a:ext cx="894872" cy="720000"/>
              <a:chOff x="1912177" y="2828308"/>
              <a:chExt cx="894872" cy="720000"/>
            </a:xfrm>
          </p:grpSpPr>
          <p:sp>
            <p:nvSpPr>
              <p:cNvPr id="216" name="Oval 215">
                <a:extLst>
                  <a:ext uri="{FF2B5EF4-FFF2-40B4-BE49-F238E27FC236}">
                    <a16:creationId xmlns:a16="http://schemas.microsoft.com/office/drawing/2014/main" id="{960B9170-FE11-477C-7177-88951C2E40E7}"/>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7" name="TextBox 216">
                <a:extLst>
                  <a:ext uri="{FF2B5EF4-FFF2-40B4-BE49-F238E27FC236}">
                    <a16:creationId xmlns:a16="http://schemas.microsoft.com/office/drawing/2014/main" id="{20D347F3-AF28-B682-7BEC-60C469EF8EF5}"/>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213" name="Group 212">
              <a:extLst>
                <a:ext uri="{FF2B5EF4-FFF2-40B4-BE49-F238E27FC236}">
                  <a16:creationId xmlns:a16="http://schemas.microsoft.com/office/drawing/2014/main" id="{32ABFC74-F26F-D7B1-02AA-F70599A83AC5}"/>
                </a:ext>
              </a:extLst>
            </p:cNvPr>
            <p:cNvGrpSpPr/>
            <p:nvPr/>
          </p:nvGrpSpPr>
          <p:grpSpPr>
            <a:xfrm>
              <a:off x="5639227" y="2582625"/>
              <a:ext cx="720000" cy="720000"/>
              <a:chOff x="7531659" y="2479723"/>
              <a:chExt cx="720000" cy="720000"/>
            </a:xfrm>
          </p:grpSpPr>
          <p:sp>
            <p:nvSpPr>
              <p:cNvPr id="214" name="Oval 213">
                <a:extLst>
                  <a:ext uri="{FF2B5EF4-FFF2-40B4-BE49-F238E27FC236}">
                    <a16:creationId xmlns:a16="http://schemas.microsoft.com/office/drawing/2014/main" id="{8A526B2E-C2E1-C3AA-DC8A-65861A4A3A82}"/>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5" name="TextBox 214">
                <a:extLst>
                  <a:ext uri="{FF2B5EF4-FFF2-40B4-BE49-F238E27FC236}">
                    <a16:creationId xmlns:a16="http://schemas.microsoft.com/office/drawing/2014/main" id="{61CE31B0-FBE3-F046-35ED-499EA44C8FEB}"/>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221" name="Group 220">
              <a:extLst>
                <a:ext uri="{FF2B5EF4-FFF2-40B4-BE49-F238E27FC236}">
                  <a16:creationId xmlns:a16="http://schemas.microsoft.com/office/drawing/2014/main" id="{F0CB29C0-13A8-7BD1-B869-9D4D62DFAA22}"/>
                </a:ext>
              </a:extLst>
            </p:cNvPr>
            <p:cNvGrpSpPr/>
            <p:nvPr/>
          </p:nvGrpSpPr>
          <p:grpSpPr>
            <a:xfrm>
              <a:off x="3906556" y="2608416"/>
              <a:ext cx="763918" cy="720000"/>
              <a:chOff x="7531659" y="2479723"/>
              <a:chExt cx="763918" cy="720000"/>
            </a:xfrm>
          </p:grpSpPr>
          <p:sp>
            <p:nvSpPr>
              <p:cNvPr id="222" name="Oval 221">
                <a:extLst>
                  <a:ext uri="{FF2B5EF4-FFF2-40B4-BE49-F238E27FC236}">
                    <a16:creationId xmlns:a16="http://schemas.microsoft.com/office/drawing/2014/main" id="{9B477829-7EB2-64DD-A28D-AE223F6ACAA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TextBox 222">
                <a:extLst>
                  <a:ext uri="{FF2B5EF4-FFF2-40B4-BE49-F238E27FC236}">
                    <a16:creationId xmlns:a16="http://schemas.microsoft.com/office/drawing/2014/main" id="{AA917814-D6A2-3245-1024-6ACE5F374769}"/>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nvGrpSpPr>
          <p:cNvPr id="2" name="Group 1">
            <a:extLst>
              <a:ext uri="{FF2B5EF4-FFF2-40B4-BE49-F238E27FC236}">
                <a16:creationId xmlns:a16="http://schemas.microsoft.com/office/drawing/2014/main" id="{744B27CB-B2CE-61F6-CCF6-A5EAA3B39DB5}"/>
              </a:ext>
            </a:extLst>
          </p:cNvPr>
          <p:cNvGrpSpPr/>
          <p:nvPr/>
        </p:nvGrpSpPr>
        <p:grpSpPr>
          <a:xfrm>
            <a:off x="-3534386" y="2538061"/>
            <a:ext cx="8435073" cy="745791"/>
            <a:chOff x="-7248293" y="2541113"/>
            <a:chExt cx="8435073" cy="745791"/>
          </a:xfrm>
        </p:grpSpPr>
        <p:cxnSp>
          <p:nvCxnSpPr>
            <p:cNvPr id="3" name="Straight Connector 2">
              <a:extLst>
                <a:ext uri="{FF2B5EF4-FFF2-40B4-BE49-F238E27FC236}">
                  <a16:creationId xmlns:a16="http://schemas.microsoft.com/office/drawing/2014/main" id="{1980DB33-FA63-0DF3-7826-9557A1C71953}"/>
                </a:ext>
              </a:extLst>
            </p:cNvPr>
            <p:cNvCxnSpPr>
              <a:cxnSpLocks/>
            </p:cNvCxnSpPr>
            <p:nvPr/>
          </p:nvCxnSpPr>
          <p:spPr>
            <a:xfrm>
              <a:off x="-7248293" y="2901113"/>
              <a:ext cx="8435073"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A1A8FC40-7D05-092F-4E52-3782B4E55B08}"/>
                </a:ext>
              </a:extLst>
            </p:cNvPr>
            <p:cNvGrpSpPr/>
            <p:nvPr/>
          </p:nvGrpSpPr>
          <p:grpSpPr>
            <a:xfrm>
              <a:off x="-6732427" y="2541113"/>
              <a:ext cx="7718587" cy="745791"/>
              <a:chOff x="-6732427" y="2541113"/>
              <a:chExt cx="7718587" cy="745791"/>
            </a:xfrm>
          </p:grpSpPr>
          <p:grpSp>
            <p:nvGrpSpPr>
              <p:cNvPr id="5" name="Group 4">
                <a:extLst>
                  <a:ext uri="{FF2B5EF4-FFF2-40B4-BE49-F238E27FC236}">
                    <a16:creationId xmlns:a16="http://schemas.microsoft.com/office/drawing/2014/main" id="{36AE2F73-0EEF-FB60-ACB7-41A601562A8A}"/>
                  </a:ext>
                </a:extLst>
              </p:cNvPr>
              <p:cNvGrpSpPr/>
              <p:nvPr/>
            </p:nvGrpSpPr>
            <p:grpSpPr>
              <a:xfrm>
                <a:off x="-5015875" y="2541113"/>
                <a:ext cx="720000" cy="720000"/>
                <a:chOff x="9325624" y="2471014"/>
                <a:chExt cx="720000" cy="720000"/>
              </a:xfrm>
            </p:grpSpPr>
            <p:sp>
              <p:nvSpPr>
                <p:cNvPr id="40" name="Oval 39">
                  <a:extLst>
                    <a:ext uri="{FF2B5EF4-FFF2-40B4-BE49-F238E27FC236}">
                      <a16:creationId xmlns:a16="http://schemas.microsoft.com/office/drawing/2014/main" id="{E526BD03-745E-1AB3-F10F-5764C40C06BC}"/>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41" name="Picture 40" descr="A black and white image of a couple of circles&#10;&#10;Description automatically generated">
                  <a:extLst>
                    <a:ext uri="{FF2B5EF4-FFF2-40B4-BE49-F238E27FC236}">
                      <a16:creationId xmlns:a16="http://schemas.microsoft.com/office/drawing/2014/main" id="{92481D4D-DF3E-16A3-2F85-A522D9F977BA}"/>
                    </a:ext>
                  </a:extLst>
                </p:cNvPr>
                <p:cNvPicPr>
                  <a:picLocks noChangeAspect="1"/>
                </p:cNvPicPr>
                <p:nvPr/>
              </p:nvPicPr>
              <p:blipFill>
                <a:blip r:embed="rId2" cstate="hqprint">
                  <a:extLst>
                    <a:ext uri="{BEBA8EAE-BF5A-486C-A8C5-ECC9F3942E4B}">
                      <a14:imgProps xmlns:a14="http://schemas.microsoft.com/office/drawing/2010/main">
                        <a14:imgLayer r:embed="rId7">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6" name="Group 5">
                <a:extLst>
                  <a:ext uri="{FF2B5EF4-FFF2-40B4-BE49-F238E27FC236}">
                    <a16:creationId xmlns:a16="http://schemas.microsoft.com/office/drawing/2014/main" id="{30F8EF73-ED64-B78E-4E97-400428E212E7}"/>
                  </a:ext>
                </a:extLst>
              </p:cNvPr>
              <p:cNvGrpSpPr/>
              <p:nvPr/>
            </p:nvGrpSpPr>
            <p:grpSpPr>
              <a:xfrm>
                <a:off x="-6732427" y="2541113"/>
                <a:ext cx="720000" cy="720000"/>
                <a:chOff x="3927371" y="2471014"/>
                <a:chExt cx="720000" cy="720000"/>
              </a:xfrm>
            </p:grpSpPr>
            <p:sp>
              <p:nvSpPr>
                <p:cNvPr id="28" name="Oval 27">
                  <a:extLst>
                    <a:ext uri="{FF2B5EF4-FFF2-40B4-BE49-F238E27FC236}">
                      <a16:creationId xmlns:a16="http://schemas.microsoft.com/office/drawing/2014/main" id="{11CB953C-1B1F-5BD7-F9C8-39A9AF8B031E}"/>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2D2548F3-EB4D-05A0-531F-DF887FDABE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7" name="Group 6">
                <a:extLst>
                  <a:ext uri="{FF2B5EF4-FFF2-40B4-BE49-F238E27FC236}">
                    <a16:creationId xmlns:a16="http://schemas.microsoft.com/office/drawing/2014/main" id="{7E56CE8A-7F0D-FFFD-6F8F-32D458097B21}"/>
                  </a:ext>
                </a:extLst>
              </p:cNvPr>
              <p:cNvGrpSpPr/>
              <p:nvPr/>
            </p:nvGrpSpPr>
            <p:grpSpPr>
              <a:xfrm>
                <a:off x="91288" y="2541113"/>
                <a:ext cx="894872" cy="720000"/>
                <a:chOff x="1912177" y="2828308"/>
                <a:chExt cx="894872" cy="720000"/>
              </a:xfrm>
            </p:grpSpPr>
            <p:sp>
              <p:nvSpPr>
                <p:cNvPr id="22" name="Oval 21">
                  <a:extLst>
                    <a:ext uri="{FF2B5EF4-FFF2-40B4-BE49-F238E27FC236}">
                      <a16:creationId xmlns:a16="http://schemas.microsoft.com/office/drawing/2014/main" id="{980097B8-A643-B929-6A3B-1F813A2A6A73}"/>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4" name="TextBox 23">
                  <a:extLst>
                    <a:ext uri="{FF2B5EF4-FFF2-40B4-BE49-F238E27FC236}">
                      <a16:creationId xmlns:a16="http://schemas.microsoft.com/office/drawing/2014/main" id="{1A4E978D-6D24-628C-B9FC-4830CBCFE5AF}"/>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8" name="Group 7">
                <a:extLst>
                  <a:ext uri="{FF2B5EF4-FFF2-40B4-BE49-F238E27FC236}">
                    <a16:creationId xmlns:a16="http://schemas.microsoft.com/office/drawing/2014/main" id="{FCE22763-8019-5B77-D1DA-9A1404EE6148}"/>
                  </a:ext>
                </a:extLst>
              </p:cNvPr>
              <p:cNvGrpSpPr/>
              <p:nvPr/>
            </p:nvGrpSpPr>
            <p:grpSpPr>
              <a:xfrm>
                <a:off x="-1625264" y="2541113"/>
                <a:ext cx="720000" cy="720000"/>
                <a:chOff x="7531659" y="2479723"/>
                <a:chExt cx="720000" cy="720000"/>
              </a:xfrm>
            </p:grpSpPr>
            <p:sp>
              <p:nvSpPr>
                <p:cNvPr id="20" name="Oval 19">
                  <a:extLst>
                    <a:ext uri="{FF2B5EF4-FFF2-40B4-BE49-F238E27FC236}">
                      <a16:creationId xmlns:a16="http://schemas.microsoft.com/office/drawing/2014/main" id="{50A55404-2541-86C9-9407-114E4347175C}"/>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 name="TextBox 20">
                  <a:extLst>
                    <a:ext uri="{FF2B5EF4-FFF2-40B4-BE49-F238E27FC236}">
                      <a16:creationId xmlns:a16="http://schemas.microsoft.com/office/drawing/2014/main" id="{CA9B0BD1-FC9F-1C3B-9522-1FB9D57EC713}"/>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2" name="Group 11">
                <a:extLst>
                  <a:ext uri="{FF2B5EF4-FFF2-40B4-BE49-F238E27FC236}">
                    <a16:creationId xmlns:a16="http://schemas.microsoft.com/office/drawing/2014/main" id="{F42D281B-E3CB-1440-841D-CDA2CE7EC2C8}"/>
                  </a:ext>
                </a:extLst>
              </p:cNvPr>
              <p:cNvGrpSpPr/>
              <p:nvPr/>
            </p:nvGrpSpPr>
            <p:grpSpPr>
              <a:xfrm>
                <a:off x="-3357935" y="2566904"/>
                <a:ext cx="763918" cy="720000"/>
                <a:chOff x="7531659" y="2479723"/>
                <a:chExt cx="763918" cy="720000"/>
              </a:xfrm>
            </p:grpSpPr>
            <p:sp>
              <p:nvSpPr>
                <p:cNvPr id="16" name="Oval 15">
                  <a:extLst>
                    <a:ext uri="{FF2B5EF4-FFF2-40B4-BE49-F238E27FC236}">
                      <a16:creationId xmlns:a16="http://schemas.microsoft.com/office/drawing/2014/main" id="{B8A586DA-14EA-CA3D-50F1-3ADA5A902ED8}"/>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 name="TextBox 18">
                  <a:extLst>
                    <a:ext uri="{FF2B5EF4-FFF2-40B4-BE49-F238E27FC236}">
                      <a16:creationId xmlns:a16="http://schemas.microsoft.com/office/drawing/2014/main" id="{EBD9AE21-5821-CC94-FCEE-37E8A740E403}"/>
                    </a:ext>
                  </a:extLst>
                </p:cNvPr>
                <p:cNvSpPr txBox="1"/>
                <p:nvPr/>
              </p:nvSpPr>
              <p:spPr>
                <a:xfrm>
                  <a:off x="7580039" y="2695251"/>
                  <a:ext cx="715538" cy="353943"/>
                </a:xfrm>
                <a:prstGeom prst="rect">
                  <a:avLst/>
                </a:prstGeom>
                <a:noFill/>
              </p:spPr>
              <p:txBody>
                <a:bodyPr wrap="square" rtlCol="0">
                  <a:spAutoFit/>
                </a:bodyPr>
                <a:lstStyle/>
                <a:p>
                  <a:r>
                    <a:rPr lang="en-US" sz="1700" b="1" dirty="0">
                      <a:latin typeface="Avenir Next" panose="020B0503020202020204" pitchFamily="34" charset="0"/>
                    </a:rPr>
                    <a:t>CVD</a:t>
                  </a:r>
                </a:p>
              </p:txBody>
            </p:sp>
          </p:grpSp>
        </p:grpSp>
      </p:grpSp>
      <p:grpSp>
        <p:nvGrpSpPr>
          <p:cNvPr id="43" name="Group 42">
            <a:extLst>
              <a:ext uri="{FF2B5EF4-FFF2-40B4-BE49-F238E27FC236}">
                <a16:creationId xmlns:a16="http://schemas.microsoft.com/office/drawing/2014/main" id="{831BA001-BC9A-6EBB-2FE1-A1F4F699A12C}"/>
              </a:ext>
            </a:extLst>
          </p:cNvPr>
          <p:cNvGrpSpPr/>
          <p:nvPr/>
        </p:nvGrpSpPr>
        <p:grpSpPr>
          <a:xfrm>
            <a:off x="8727976" y="4159409"/>
            <a:ext cx="3132175" cy="1955238"/>
            <a:chOff x="373025" y="4127718"/>
            <a:chExt cx="3132175" cy="1955238"/>
          </a:xfrm>
        </p:grpSpPr>
        <p:sp>
          <p:nvSpPr>
            <p:cNvPr id="46" name="TextBox 45">
              <a:extLst>
                <a:ext uri="{FF2B5EF4-FFF2-40B4-BE49-F238E27FC236}">
                  <a16:creationId xmlns:a16="http://schemas.microsoft.com/office/drawing/2014/main" id="{60E23455-40B4-F1CF-76F3-6EF2FC79E361}"/>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47" name="TextBox 46">
              <a:extLst>
                <a:ext uri="{FF2B5EF4-FFF2-40B4-BE49-F238E27FC236}">
                  <a16:creationId xmlns:a16="http://schemas.microsoft.com/office/drawing/2014/main" id="{67EB1608-0621-EB6D-E7A1-AF6C209FE4BE}"/>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spTree>
    <p:extLst>
      <p:ext uri="{BB962C8B-B14F-4D97-AF65-F5344CB8AC3E}">
        <p14:creationId xmlns:p14="http://schemas.microsoft.com/office/powerpoint/2010/main" val="287671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90F753-6839-AE5F-B5D3-E4771B42BCF5}"/>
              </a:ext>
            </a:extLst>
          </p:cNvPr>
          <p:cNvGrpSpPr/>
          <p:nvPr/>
        </p:nvGrpSpPr>
        <p:grpSpPr>
          <a:xfrm>
            <a:off x="2606817" y="2275094"/>
            <a:ext cx="7405087" cy="2389897"/>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Backup Slides</a:t>
              </a:r>
              <a:endParaRPr lang="en-US" sz="28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461665"/>
            </a:xfrm>
            <a:prstGeom prst="rect">
              <a:avLst/>
            </a:prstGeom>
            <a:grpFill/>
          </p:spPr>
          <p:txBody>
            <a:bodyPr wrap="square" rtlCol="0">
              <a:spAutoFit/>
            </a:bodyPr>
            <a:lstStyle/>
            <a:p>
              <a:pPr algn="ct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1011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E68EA752-9ACF-FDA5-AD71-A83F791F49C9}"/>
              </a:ext>
            </a:extLst>
          </p:cNvPr>
          <p:cNvCxnSpPr>
            <a:cxnSpLocks/>
          </p:cNvCxnSpPr>
          <p:nvPr/>
        </p:nvCxnSpPr>
        <p:spPr>
          <a:xfrm flipH="1">
            <a:off x="6095971" y="3318799"/>
            <a:ext cx="58" cy="805500"/>
          </a:xfrm>
          <a:prstGeom prst="line">
            <a:avLst/>
          </a:prstGeom>
          <a:ln w="254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nvGrpSpPr>
          <p:cNvPr id="206" name="Group 205">
            <a:extLst>
              <a:ext uri="{FF2B5EF4-FFF2-40B4-BE49-F238E27FC236}">
                <a16:creationId xmlns:a16="http://schemas.microsoft.com/office/drawing/2014/main" id="{33F5FF3A-5790-81C1-64F4-1FF768A6EACF}"/>
              </a:ext>
            </a:extLst>
          </p:cNvPr>
          <p:cNvGrpSpPr/>
          <p:nvPr/>
        </p:nvGrpSpPr>
        <p:grpSpPr>
          <a:xfrm>
            <a:off x="0" y="4235294"/>
            <a:ext cx="92017142" cy="1955238"/>
            <a:chOff x="373025" y="4127718"/>
            <a:chExt cx="92017142" cy="1955238"/>
          </a:xfrm>
        </p:grpSpPr>
        <p:grpSp>
          <p:nvGrpSpPr>
            <p:cNvPr id="204" name="Group 203">
              <a:extLst>
                <a:ext uri="{FF2B5EF4-FFF2-40B4-BE49-F238E27FC236}">
                  <a16:creationId xmlns:a16="http://schemas.microsoft.com/office/drawing/2014/main" id="{0626AE25-DE86-E212-7608-5D44FB9C1F0E}"/>
                </a:ext>
              </a:extLst>
            </p:cNvPr>
            <p:cNvGrpSpPr/>
            <p:nvPr/>
          </p:nvGrpSpPr>
          <p:grpSpPr>
            <a:xfrm>
              <a:off x="373025" y="4127718"/>
              <a:ext cx="3132175" cy="1955238"/>
              <a:chOff x="373025" y="4127718"/>
              <a:chExt cx="3132175" cy="1955238"/>
            </a:xfrm>
          </p:grpSpPr>
          <p:sp>
            <p:nvSpPr>
              <p:cNvPr id="244" name="TextBox 243">
                <a:extLst>
                  <a:ext uri="{FF2B5EF4-FFF2-40B4-BE49-F238E27FC236}">
                    <a16:creationId xmlns:a16="http://schemas.microsoft.com/office/drawing/2014/main" id="{0A3A12E3-48E8-62D7-043E-F5BD22F71ED7}"/>
                  </a:ext>
                </a:extLst>
              </p:cNvPr>
              <p:cNvSpPr txBox="1"/>
              <p:nvPr/>
            </p:nvSpPr>
            <p:spPr>
              <a:xfrm>
                <a:off x="373025" y="4420963"/>
                <a:ext cx="3132175" cy="1661993"/>
              </a:xfrm>
              <a:prstGeom prst="rect">
                <a:avLst/>
              </a:prstGeom>
              <a:noFill/>
            </p:spPr>
            <p:txBody>
              <a:bodyPr wrap="square" rtlCol="0">
                <a:spAutoFit/>
              </a:bodyPr>
              <a:lstStyle/>
              <a:p>
                <a:pPr algn="ctr"/>
                <a:r>
                  <a:rPr lang="en-US" sz="1700" dirty="0">
                    <a:solidFill>
                      <a:schemeClr val="tx1">
                        <a:lumMod val="65000"/>
                        <a:lumOff val="35000"/>
                      </a:schemeClr>
                    </a:solidFill>
                    <a:latin typeface="Avenir Next" panose="020B0503020202020204" pitchFamily="34" charset="0"/>
                  </a:rPr>
                  <a:t>In the Dataset, there are in total 3,657  data points available </a:t>
                </a:r>
                <a:r>
                  <a:rPr lang="en-IN" sz="1700" b="0" i="0" u="none" strike="noStrike" dirty="0">
                    <a:solidFill>
                      <a:schemeClr val="tx1">
                        <a:lumMod val="65000"/>
                        <a:lumOff val="35000"/>
                      </a:schemeClr>
                    </a:solidFill>
                    <a:effectLst/>
                    <a:latin typeface="Avenir Next" panose="020B0503020202020204" pitchFamily="34" charset="0"/>
                  </a:rPr>
                  <a:t>encompassing various demographic, behavioural, and medical risk factors. </a:t>
                </a:r>
                <a:endParaRPr lang="en-US" sz="1700" dirty="0">
                  <a:solidFill>
                    <a:schemeClr val="tx1">
                      <a:lumMod val="65000"/>
                      <a:lumOff val="35000"/>
                    </a:schemeClr>
                  </a:solidFill>
                  <a:latin typeface="Avenir Next" panose="020B0503020202020204" pitchFamily="34" charset="0"/>
                </a:endParaRPr>
              </a:p>
            </p:txBody>
          </p:sp>
          <p:sp>
            <p:nvSpPr>
              <p:cNvPr id="245" name="TextBox 244">
                <a:extLst>
                  <a:ext uri="{FF2B5EF4-FFF2-40B4-BE49-F238E27FC236}">
                    <a16:creationId xmlns:a16="http://schemas.microsoft.com/office/drawing/2014/main" id="{D215743E-D79C-878E-A32E-630453A869E9}"/>
                  </a:ext>
                </a:extLst>
              </p:cNvPr>
              <p:cNvSpPr txBox="1"/>
              <p:nvPr/>
            </p:nvSpPr>
            <p:spPr>
              <a:xfrm>
                <a:off x="849246" y="4127718"/>
                <a:ext cx="2424500"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03" name="Group 202">
              <a:extLst>
                <a:ext uri="{FF2B5EF4-FFF2-40B4-BE49-F238E27FC236}">
                  <a16:creationId xmlns:a16="http://schemas.microsoft.com/office/drawing/2014/main" id="{49229A37-13D3-DA7F-50E3-4F0C870A3206}"/>
                </a:ext>
              </a:extLst>
            </p:cNvPr>
            <p:cNvGrpSpPr/>
            <p:nvPr/>
          </p:nvGrpSpPr>
          <p:grpSpPr>
            <a:xfrm>
              <a:off x="5333679" y="4127718"/>
              <a:ext cx="3132175" cy="1451068"/>
              <a:chOff x="4529913" y="4127718"/>
              <a:chExt cx="3132175" cy="1451068"/>
            </a:xfrm>
          </p:grpSpPr>
          <p:sp>
            <p:nvSpPr>
              <p:cNvPr id="253" name="TextBox 252">
                <a:extLst>
                  <a:ext uri="{FF2B5EF4-FFF2-40B4-BE49-F238E27FC236}">
                    <a16:creationId xmlns:a16="http://schemas.microsoft.com/office/drawing/2014/main" id="{F4D38451-15EE-27A8-C47F-9D0D6D287F0C}"/>
                  </a:ext>
                </a:extLst>
              </p:cNvPr>
              <p:cNvSpPr txBox="1"/>
              <p:nvPr/>
            </p:nvSpPr>
            <p:spPr>
              <a:xfrm>
                <a:off x="4529913" y="4440013"/>
                <a:ext cx="3132175" cy="1138773"/>
              </a:xfrm>
              <a:prstGeom prst="rect">
                <a:avLst/>
              </a:prstGeom>
              <a:noFill/>
            </p:spPr>
            <p:txBody>
              <a:bodyPr wrap="square" rtlCol="0">
                <a:spAutoFit/>
              </a:bodyPr>
              <a:lstStyle/>
              <a:p>
                <a:r>
                  <a:rPr lang="en-US" sz="1700" dirty="0">
                    <a:solidFill>
                      <a:schemeClr val="tx1">
                        <a:lumMod val="65000"/>
                        <a:lumOff val="35000"/>
                      </a:schemeClr>
                    </a:solidFill>
                    <a:latin typeface="Avenir Next" panose="020B0503020202020204" pitchFamily="34" charset="0"/>
                  </a:rPr>
                  <a:t>This Cardiovascular Disease Dataset Dataset Was collected from the UCI Machine Learning Library </a:t>
                </a:r>
              </a:p>
            </p:txBody>
          </p:sp>
          <p:sp>
            <p:nvSpPr>
              <p:cNvPr id="254" name="TextBox 253">
                <a:extLst>
                  <a:ext uri="{FF2B5EF4-FFF2-40B4-BE49-F238E27FC236}">
                    <a16:creationId xmlns:a16="http://schemas.microsoft.com/office/drawing/2014/main" id="{246BAA6E-1207-1739-C76E-CFA3E77C0F8B}"/>
                  </a:ext>
                </a:extLst>
              </p:cNvPr>
              <p:cNvSpPr txBox="1"/>
              <p:nvPr/>
            </p:nvSpPr>
            <p:spPr>
              <a:xfrm>
                <a:off x="4529913" y="4127718"/>
                <a:ext cx="2898998" cy="400110"/>
              </a:xfrm>
              <a:prstGeom prst="rect">
                <a:avLst/>
              </a:prstGeom>
              <a:noFill/>
            </p:spPr>
            <p:txBody>
              <a:bodyPr wrap="square" rtlCol="0">
                <a:spAutoFit/>
              </a:bodyPr>
              <a:lstStyle/>
              <a:p>
                <a:r>
                  <a:rPr lang="en-US" sz="2000" b="1" dirty="0">
                    <a:latin typeface="Avenir Next" panose="020B0503020202020204" pitchFamily="34" charset="0"/>
                  </a:rPr>
                  <a:t>Origin Of the Dataset</a:t>
                </a:r>
              </a:p>
            </p:txBody>
          </p:sp>
        </p:grpSp>
        <p:grpSp>
          <p:nvGrpSpPr>
            <p:cNvPr id="77" name="Group 76">
              <a:extLst>
                <a:ext uri="{FF2B5EF4-FFF2-40B4-BE49-F238E27FC236}">
                  <a16:creationId xmlns:a16="http://schemas.microsoft.com/office/drawing/2014/main" id="{FB6FA891-9134-6E15-3AB7-018CE178F507}"/>
                </a:ext>
              </a:extLst>
            </p:cNvPr>
            <p:cNvGrpSpPr/>
            <p:nvPr/>
          </p:nvGrpSpPr>
          <p:grpSpPr>
            <a:xfrm>
              <a:off x="19973248" y="4127718"/>
              <a:ext cx="3132175" cy="946898"/>
              <a:chOff x="4559893" y="4187216"/>
              <a:chExt cx="3132175" cy="946898"/>
            </a:xfrm>
          </p:grpSpPr>
          <p:sp>
            <p:nvSpPr>
              <p:cNvPr id="62" name="TextBox 61">
                <a:extLst>
                  <a:ext uri="{FF2B5EF4-FFF2-40B4-BE49-F238E27FC236}">
                    <a16:creationId xmlns:a16="http://schemas.microsoft.com/office/drawing/2014/main" id="{DA07F8DC-C202-353E-0FF9-729945C69592}"/>
                  </a:ext>
                </a:extLst>
              </p:cNvPr>
              <p:cNvSpPr txBox="1"/>
              <p:nvPr/>
            </p:nvSpPr>
            <p:spPr>
              <a:xfrm>
                <a:off x="4559893" y="4518561"/>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a:r>
                  <a:rPr lang="en-IN" sz="1700" b="0" i="0" u="none" strike="noStrike" dirty="0">
                    <a:solidFill>
                      <a:srgbClr val="595959"/>
                    </a:solidFill>
                    <a:effectLst/>
                    <a:latin typeface="Avenir Next" panose="020B0503020202020204" pitchFamily="34" charset="0"/>
                  </a:rPr>
                  <a:t>0 = Female , 1 = male</a:t>
                </a:r>
                <a:endParaRPr lang="en-US" sz="1700" dirty="0">
                  <a:solidFill>
                    <a:srgbClr val="595959"/>
                  </a:solidFill>
                  <a:latin typeface="Avenir Next" panose="020B0503020202020204" pitchFamily="34" charset="0"/>
                </a:endParaRPr>
              </a:p>
            </p:txBody>
          </p:sp>
          <p:sp>
            <p:nvSpPr>
              <p:cNvPr id="76" name="TextBox 75">
                <a:extLst>
                  <a:ext uri="{FF2B5EF4-FFF2-40B4-BE49-F238E27FC236}">
                    <a16:creationId xmlns:a16="http://schemas.microsoft.com/office/drawing/2014/main" id="{35E7D9E6-7DB6-25A6-56CC-0C82655240D7}"/>
                  </a:ext>
                </a:extLst>
              </p:cNvPr>
              <p:cNvSpPr txBox="1"/>
              <p:nvPr/>
            </p:nvSpPr>
            <p:spPr>
              <a:xfrm>
                <a:off x="5763318" y="4187216"/>
                <a:ext cx="725324" cy="400110"/>
              </a:xfrm>
              <a:prstGeom prst="rect">
                <a:avLst/>
              </a:prstGeom>
              <a:noFill/>
            </p:spPr>
            <p:txBody>
              <a:bodyPr wrap="square" rtlCol="0">
                <a:spAutoFit/>
              </a:bodyPr>
              <a:lstStyle/>
              <a:p>
                <a:r>
                  <a:rPr lang="en-US" sz="2000" b="1" dirty="0">
                    <a:latin typeface="Avenir Next" panose="020B0503020202020204" pitchFamily="34" charset="0"/>
                  </a:rPr>
                  <a:t>Sex</a:t>
                </a:r>
              </a:p>
            </p:txBody>
          </p:sp>
        </p:grpSp>
        <p:grpSp>
          <p:nvGrpSpPr>
            <p:cNvPr id="247" name="Group 246">
              <a:extLst>
                <a:ext uri="{FF2B5EF4-FFF2-40B4-BE49-F238E27FC236}">
                  <a16:creationId xmlns:a16="http://schemas.microsoft.com/office/drawing/2014/main" id="{9641C33F-467D-45DB-82F5-7F897E31989B}"/>
                </a:ext>
              </a:extLst>
            </p:cNvPr>
            <p:cNvGrpSpPr/>
            <p:nvPr/>
          </p:nvGrpSpPr>
          <p:grpSpPr>
            <a:xfrm>
              <a:off x="10294333" y="4127718"/>
              <a:ext cx="3132175" cy="1955238"/>
              <a:chOff x="4559893" y="4225316"/>
              <a:chExt cx="3132175" cy="1955238"/>
            </a:xfrm>
          </p:grpSpPr>
          <p:sp>
            <p:nvSpPr>
              <p:cNvPr id="248" name="TextBox 247">
                <a:extLst>
                  <a:ext uri="{FF2B5EF4-FFF2-40B4-BE49-F238E27FC236}">
                    <a16:creationId xmlns:a16="http://schemas.microsoft.com/office/drawing/2014/main" id="{493216AB-1C78-7DE6-4551-7D17EF975ED4}"/>
                  </a:ext>
                </a:extLst>
              </p:cNvPr>
              <p:cNvSpPr txBox="1"/>
              <p:nvPr/>
            </p:nvSpPr>
            <p:spPr>
              <a:xfrm>
                <a:off x="4559893" y="4518561"/>
                <a:ext cx="3132175" cy="1661993"/>
              </a:xfrm>
              <a:prstGeom prst="rect">
                <a:avLst/>
              </a:prstGeom>
              <a:noFill/>
            </p:spPr>
            <p:txBody>
              <a:bodyPr wrap="square" rtlCol="0">
                <a:spAutoFit/>
              </a:bodyPr>
              <a:lstStyle/>
              <a:p>
                <a:pPr algn="ctr"/>
                <a:r>
                  <a:rPr lang="en-US" sz="1700" dirty="0">
                    <a:solidFill>
                      <a:srgbClr val="595959"/>
                    </a:solidFill>
                    <a:latin typeface="Avenir Next" panose="020B0503020202020204" pitchFamily="34" charset="0"/>
                  </a:rPr>
                  <a:t>In the Dataset, there are in total 3,657  data points available </a:t>
                </a:r>
                <a:r>
                  <a:rPr lang="en-IN" sz="1700" b="0" i="0" u="none" strike="noStrike" dirty="0">
                    <a:solidFill>
                      <a:srgbClr val="595959"/>
                    </a:solidFill>
                    <a:effectLst/>
                    <a:latin typeface="Avenir Next" panose="020B0503020202020204" pitchFamily="34" charset="0"/>
                  </a:rPr>
                  <a:t>encompassing various demographic, behavioural, and medical risk factors. </a:t>
                </a:r>
                <a:endParaRPr lang="en-US" sz="1700" dirty="0">
                  <a:solidFill>
                    <a:srgbClr val="595959"/>
                  </a:solidFill>
                  <a:latin typeface="Avenir Next" panose="020B0503020202020204" pitchFamily="34" charset="0"/>
                </a:endParaRPr>
              </a:p>
            </p:txBody>
          </p:sp>
          <p:sp>
            <p:nvSpPr>
              <p:cNvPr id="249" name="TextBox 248">
                <a:extLst>
                  <a:ext uri="{FF2B5EF4-FFF2-40B4-BE49-F238E27FC236}">
                    <a16:creationId xmlns:a16="http://schemas.microsoft.com/office/drawing/2014/main" id="{C727592D-80B8-0D4A-AEBD-367A27EDD6AB}"/>
                  </a:ext>
                </a:extLst>
              </p:cNvPr>
              <p:cNvSpPr txBox="1"/>
              <p:nvPr/>
            </p:nvSpPr>
            <p:spPr>
              <a:xfrm>
                <a:off x="4902793" y="4225316"/>
                <a:ext cx="2677858" cy="400110"/>
              </a:xfrm>
              <a:prstGeom prst="rect">
                <a:avLst/>
              </a:prstGeom>
              <a:noFill/>
            </p:spPr>
            <p:txBody>
              <a:bodyPr wrap="square" rtlCol="0">
                <a:spAutoFit/>
              </a:bodyPr>
              <a:lstStyle/>
              <a:p>
                <a:r>
                  <a:rPr lang="en-US" sz="2000" b="1" dirty="0">
                    <a:latin typeface="Avenir Next" panose="020B0503020202020204" pitchFamily="34" charset="0"/>
                  </a:rPr>
                  <a:t>No of Datapoints</a:t>
                </a:r>
              </a:p>
            </p:txBody>
          </p:sp>
        </p:grpSp>
        <p:grpSp>
          <p:nvGrpSpPr>
            <p:cNvPr id="267" name="Group 266">
              <a:extLst>
                <a:ext uri="{FF2B5EF4-FFF2-40B4-BE49-F238E27FC236}">
                  <a16:creationId xmlns:a16="http://schemas.microsoft.com/office/drawing/2014/main" id="{1064413D-579E-6A53-523B-80BD7255F90D}"/>
                </a:ext>
              </a:extLst>
            </p:cNvPr>
            <p:cNvGrpSpPr/>
            <p:nvPr/>
          </p:nvGrpSpPr>
          <p:grpSpPr>
            <a:xfrm>
              <a:off x="34855210" y="4127718"/>
              <a:ext cx="3132175" cy="886496"/>
              <a:chOff x="17802997" y="4046282"/>
              <a:chExt cx="3132175" cy="886496"/>
            </a:xfrm>
          </p:grpSpPr>
          <p:sp>
            <p:nvSpPr>
              <p:cNvPr id="258" name="TextBox 257">
                <a:extLst>
                  <a:ext uri="{FF2B5EF4-FFF2-40B4-BE49-F238E27FC236}">
                    <a16:creationId xmlns:a16="http://schemas.microsoft.com/office/drawing/2014/main" id="{84D888D2-5131-ED72-00AD-9E95FD5CE89E}"/>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259" name="TextBox 258">
                <a:extLst>
                  <a:ext uri="{FF2B5EF4-FFF2-40B4-BE49-F238E27FC236}">
                    <a16:creationId xmlns:a16="http://schemas.microsoft.com/office/drawing/2014/main" id="{F959056C-15C3-EB99-1504-F5BCFBE632AE}"/>
                  </a:ext>
                </a:extLst>
              </p:cNvPr>
              <p:cNvSpPr txBox="1"/>
              <p:nvPr/>
            </p:nvSpPr>
            <p:spPr>
              <a:xfrm>
                <a:off x="18345294" y="4046282"/>
                <a:ext cx="2003508"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Current Smoker</a:t>
                </a:r>
                <a:endParaRPr lang="en-US" sz="2000" b="1" dirty="0">
                  <a:latin typeface="Avenir Next" panose="020B0503020202020204" pitchFamily="34" charset="0"/>
                </a:endParaRPr>
              </a:p>
            </p:txBody>
          </p:sp>
        </p:grpSp>
        <p:grpSp>
          <p:nvGrpSpPr>
            <p:cNvPr id="266" name="Group 265">
              <a:extLst>
                <a:ext uri="{FF2B5EF4-FFF2-40B4-BE49-F238E27FC236}">
                  <a16:creationId xmlns:a16="http://schemas.microsoft.com/office/drawing/2014/main" id="{85716710-A6E7-2015-91B5-7E28BA729F5E}"/>
                </a:ext>
              </a:extLst>
            </p:cNvPr>
            <p:cNvGrpSpPr/>
            <p:nvPr/>
          </p:nvGrpSpPr>
          <p:grpSpPr>
            <a:xfrm>
              <a:off x="24933902" y="4127718"/>
              <a:ext cx="3132175" cy="908799"/>
              <a:chOff x="14645269" y="4322683"/>
              <a:chExt cx="3132175" cy="908799"/>
            </a:xfrm>
          </p:grpSpPr>
          <p:sp>
            <p:nvSpPr>
              <p:cNvPr id="264" name="TextBox 263">
                <a:extLst>
                  <a:ext uri="{FF2B5EF4-FFF2-40B4-BE49-F238E27FC236}">
                    <a16:creationId xmlns:a16="http://schemas.microsoft.com/office/drawing/2014/main" id="{C5962BC8-CF10-0D47-27BF-C53477ADBB55}"/>
                  </a:ext>
                </a:extLst>
              </p:cNvPr>
              <p:cNvSpPr txBox="1"/>
              <p:nvPr/>
            </p:nvSpPr>
            <p:spPr>
              <a:xfrm>
                <a:off x="14645269" y="4615929"/>
                <a:ext cx="3132175" cy="61555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Continuous </a:t>
                </a:r>
              </a:p>
              <a:p>
                <a:pPr algn="ctr"/>
                <a:r>
                  <a:rPr lang="en-IN" sz="1700" b="0" i="0" u="none" strike="noStrike" dirty="0">
                    <a:solidFill>
                      <a:srgbClr val="595959"/>
                    </a:solidFill>
                    <a:effectLst/>
                    <a:latin typeface="Avenir Next" panose="020B0503020202020204" pitchFamily="34" charset="0"/>
                  </a:rPr>
                  <a:t>Age in years</a:t>
                </a:r>
                <a:endParaRPr lang="en-US" sz="1700" dirty="0">
                  <a:solidFill>
                    <a:srgbClr val="595959"/>
                  </a:solidFill>
                  <a:latin typeface="Avenir Next" panose="020B0503020202020204" pitchFamily="34" charset="0"/>
                </a:endParaRPr>
              </a:p>
            </p:txBody>
          </p:sp>
          <p:sp>
            <p:nvSpPr>
              <p:cNvPr id="265" name="TextBox 264">
                <a:extLst>
                  <a:ext uri="{FF2B5EF4-FFF2-40B4-BE49-F238E27FC236}">
                    <a16:creationId xmlns:a16="http://schemas.microsoft.com/office/drawing/2014/main" id="{47CB2E70-612B-6C9E-7A6A-41DCF3BFB8B8}"/>
                  </a:ext>
                </a:extLst>
              </p:cNvPr>
              <p:cNvSpPr txBox="1"/>
              <p:nvPr/>
            </p:nvSpPr>
            <p:spPr>
              <a:xfrm>
                <a:off x="15875129" y="4322683"/>
                <a:ext cx="672455" cy="376571"/>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Age</a:t>
                </a:r>
                <a:endParaRPr lang="en-US" sz="2000" b="1" dirty="0">
                  <a:latin typeface="Avenir Next" panose="020B0503020202020204" pitchFamily="34" charset="0"/>
                </a:endParaRPr>
              </a:p>
            </p:txBody>
          </p:sp>
        </p:grpSp>
        <p:grpSp>
          <p:nvGrpSpPr>
            <p:cNvPr id="268" name="Group 267">
              <a:extLst>
                <a:ext uri="{FF2B5EF4-FFF2-40B4-BE49-F238E27FC236}">
                  <a16:creationId xmlns:a16="http://schemas.microsoft.com/office/drawing/2014/main" id="{6023462F-1745-B546-CF1D-CD8F23D320D6}"/>
                </a:ext>
              </a:extLst>
            </p:cNvPr>
            <p:cNvGrpSpPr/>
            <p:nvPr/>
          </p:nvGrpSpPr>
          <p:grpSpPr>
            <a:xfrm>
              <a:off x="29894556" y="4127718"/>
              <a:ext cx="3132175" cy="1932936"/>
              <a:chOff x="17802997" y="4046282"/>
              <a:chExt cx="3132175" cy="1932936"/>
            </a:xfrm>
          </p:grpSpPr>
          <p:sp>
            <p:nvSpPr>
              <p:cNvPr id="269" name="TextBox 268">
                <a:extLst>
                  <a:ext uri="{FF2B5EF4-FFF2-40B4-BE49-F238E27FC236}">
                    <a16:creationId xmlns:a16="http://schemas.microsoft.com/office/drawing/2014/main" id="{502E6C2F-EAFC-E05D-4126-D0591D21CB69}"/>
                  </a:ext>
                </a:extLst>
              </p:cNvPr>
              <p:cNvSpPr txBox="1"/>
              <p:nvPr/>
            </p:nvSpPr>
            <p:spPr>
              <a:xfrm>
                <a:off x="17802997" y="4317225"/>
                <a:ext cx="3132175" cy="166199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Denotes the Education Level of the individual.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1 : Pre-College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2 : Undergrad Level</a:t>
                </a:r>
                <a:endParaRPr lang="en-IN" sz="1700" b="0"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3 : Postgrad Level</a:t>
                </a:r>
                <a:endParaRPr lang="en-IN" sz="1700" b="0" dirty="0">
                  <a:solidFill>
                    <a:srgbClr val="595959"/>
                  </a:solidFill>
                  <a:effectLst/>
                  <a:latin typeface="Avenir Next" panose="020B0503020202020204" pitchFamily="34" charset="0"/>
                </a:endParaRPr>
              </a:p>
            </p:txBody>
          </p:sp>
          <p:sp>
            <p:nvSpPr>
              <p:cNvPr id="270" name="TextBox 269">
                <a:extLst>
                  <a:ext uri="{FF2B5EF4-FFF2-40B4-BE49-F238E27FC236}">
                    <a16:creationId xmlns:a16="http://schemas.microsoft.com/office/drawing/2014/main" id="{67B25760-B298-68A2-4DAE-9A5A92B12251}"/>
                  </a:ext>
                </a:extLst>
              </p:cNvPr>
              <p:cNvSpPr txBox="1"/>
              <p:nvPr/>
            </p:nvSpPr>
            <p:spPr>
              <a:xfrm>
                <a:off x="18749054" y="4046282"/>
                <a:ext cx="1322224" cy="369332"/>
              </a:xfrm>
              <a:prstGeom prst="rect">
                <a:avLst/>
              </a:prstGeom>
              <a:noFill/>
            </p:spPr>
            <p:txBody>
              <a:bodyPr wrap="square" rtlCol="0">
                <a:spAutoFit/>
              </a:bodyPr>
              <a:lstStyle/>
              <a:p>
                <a:r>
                  <a:rPr lang="en-IN" sz="1800" b="1" i="0" u="none" strike="noStrike" dirty="0">
                    <a:solidFill>
                      <a:srgbClr val="000000"/>
                    </a:solidFill>
                    <a:effectLst/>
                    <a:latin typeface="Avenir Next" panose="020B0503020202020204" pitchFamily="34" charset="0"/>
                  </a:rPr>
                  <a:t>Education</a:t>
                </a:r>
                <a:endParaRPr lang="en-US" sz="2000" b="1" dirty="0">
                  <a:latin typeface="Avenir Next" panose="020B0503020202020204" pitchFamily="34" charset="0"/>
                </a:endParaRPr>
              </a:p>
            </p:txBody>
          </p:sp>
        </p:grpSp>
        <p:grpSp>
          <p:nvGrpSpPr>
            <p:cNvPr id="9" name="Group 8">
              <a:extLst>
                <a:ext uri="{FF2B5EF4-FFF2-40B4-BE49-F238E27FC236}">
                  <a16:creationId xmlns:a16="http://schemas.microsoft.com/office/drawing/2014/main" id="{3400861D-7837-BEC5-77BF-AC43711E3400}"/>
                </a:ext>
              </a:extLst>
            </p:cNvPr>
            <p:cNvGrpSpPr/>
            <p:nvPr/>
          </p:nvGrpSpPr>
          <p:grpSpPr>
            <a:xfrm>
              <a:off x="39815864" y="4127718"/>
              <a:ext cx="3132175" cy="886496"/>
              <a:chOff x="17802997" y="4046282"/>
              <a:chExt cx="3132175" cy="886496"/>
            </a:xfrm>
          </p:grpSpPr>
          <p:sp>
            <p:nvSpPr>
              <p:cNvPr id="10" name="TextBox 9">
                <a:extLst>
                  <a:ext uri="{FF2B5EF4-FFF2-40B4-BE49-F238E27FC236}">
                    <a16:creationId xmlns:a16="http://schemas.microsoft.com/office/drawing/2014/main" id="{FEE4C723-5D36-15E6-EAA2-E57DA274F453}"/>
                  </a:ext>
                </a:extLst>
              </p:cNvPr>
              <p:cNvSpPr txBox="1"/>
              <p:nvPr/>
            </p:nvSpPr>
            <p:spPr>
              <a:xfrm>
                <a:off x="17802997" y="4317225"/>
                <a:ext cx="3132175" cy="61555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0 = Don’t Smoke , 1 = Smoke</a:t>
                </a:r>
                <a:endParaRPr lang="en-IN" sz="1700" b="0" dirty="0">
                  <a:solidFill>
                    <a:srgbClr val="595959"/>
                  </a:solidFill>
                  <a:effectLst/>
                  <a:latin typeface="Avenir Next" panose="020B0503020202020204" pitchFamily="34" charset="0"/>
                </a:endParaRPr>
              </a:p>
            </p:txBody>
          </p:sp>
          <p:sp>
            <p:nvSpPr>
              <p:cNvPr id="11" name="TextBox 10">
                <a:extLst>
                  <a:ext uri="{FF2B5EF4-FFF2-40B4-BE49-F238E27FC236}">
                    <a16:creationId xmlns:a16="http://schemas.microsoft.com/office/drawing/2014/main" id="{95546D22-2CC5-828B-F88E-DB2013A763DB}"/>
                  </a:ext>
                </a:extLst>
              </p:cNvPr>
              <p:cNvSpPr txBox="1"/>
              <p:nvPr/>
            </p:nvSpPr>
            <p:spPr>
              <a:xfrm>
                <a:off x="18345294" y="4046282"/>
                <a:ext cx="186100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Cigs. Per Day</a:t>
                </a:r>
                <a:endParaRPr lang="en-IN" sz="2000" b="0" dirty="0">
                  <a:effectLst/>
                  <a:latin typeface="Avenir Next" panose="020B0503020202020204" pitchFamily="34" charset="0"/>
                </a:endParaRPr>
              </a:p>
            </p:txBody>
          </p:sp>
        </p:grpSp>
        <p:grpSp>
          <p:nvGrpSpPr>
            <p:cNvPr id="25" name="Group 24">
              <a:extLst>
                <a:ext uri="{FF2B5EF4-FFF2-40B4-BE49-F238E27FC236}">
                  <a16:creationId xmlns:a16="http://schemas.microsoft.com/office/drawing/2014/main" id="{52054147-DB9B-87B2-1FE9-48A4C412D589}"/>
                </a:ext>
              </a:extLst>
            </p:cNvPr>
            <p:cNvGrpSpPr/>
            <p:nvPr/>
          </p:nvGrpSpPr>
          <p:grpSpPr>
            <a:xfrm>
              <a:off x="49737172" y="4127718"/>
              <a:ext cx="3132175" cy="1682212"/>
              <a:chOff x="27482932" y="4067354"/>
              <a:chExt cx="3132175" cy="1682212"/>
            </a:xfrm>
          </p:grpSpPr>
          <p:sp>
            <p:nvSpPr>
              <p:cNvPr id="26" name="TextBox 25">
                <a:extLst>
                  <a:ext uri="{FF2B5EF4-FFF2-40B4-BE49-F238E27FC236}">
                    <a16:creationId xmlns:a16="http://schemas.microsoft.com/office/drawing/2014/main" id="{C3D71445-89AF-AFAD-C2E0-417A9B96014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previously experienced a stroke. [ 0 = Haven’t , 1 = Have experienced ] </a:t>
                </a:r>
                <a:endParaRPr lang="en-IN" sz="1700" b="0" dirty="0">
                  <a:solidFill>
                    <a:srgbClr val="595959"/>
                  </a:solidFill>
                  <a:effectLst/>
                  <a:latin typeface="Avenir Next" panose="020B0503020202020204" pitchFamily="34" charset="0"/>
                </a:endParaRPr>
              </a:p>
            </p:txBody>
          </p:sp>
          <p:sp>
            <p:nvSpPr>
              <p:cNvPr id="27" name="TextBox 26">
                <a:extLst>
                  <a:ext uri="{FF2B5EF4-FFF2-40B4-BE49-F238E27FC236}">
                    <a16:creationId xmlns:a16="http://schemas.microsoft.com/office/drawing/2014/main" id="{98F524EA-E17F-75A5-85E6-4612474C1FBC}"/>
                  </a:ext>
                </a:extLst>
              </p:cNvPr>
              <p:cNvSpPr txBox="1"/>
              <p:nvPr/>
            </p:nvSpPr>
            <p:spPr>
              <a:xfrm>
                <a:off x="28112579" y="4067354"/>
                <a:ext cx="2061475"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Stroke</a:t>
                </a:r>
                <a:endParaRPr lang="en-IN" sz="2000" b="0" dirty="0">
                  <a:effectLst/>
                  <a:latin typeface="Avenir Next" panose="020B0503020202020204" pitchFamily="34" charset="0"/>
                </a:endParaRPr>
              </a:p>
            </p:txBody>
          </p:sp>
        </p:grpSp>
        <p:grpSp>
          <p:nvGrpSpPr>
            <p:cNvPr id="30" name="Group 29">
              <a:extLst>
                <a:ext uri="{FF2B5EF4-FFF2-40B4-BE49-F238E27FC236}">
                  <a16:creationId xmlns:a16="http://schemas.microsoft.com/office/drawing/2014/main" id="{2D9F5869-6F87-95A0-D2E1-B2B81123C821}"/>
                </a:ext>
              </a:extLst>
            </p:cNvPr>
            <p:cNvGrpSpPr/>
            <p:nvPr/>
          </p:nvGrpSpPr>
          <p:grpSpPr>
            <a:xfrm>
              <a:off x="44776518" y="4127718"/>
              <a:ext cx="3132175" cy="1671326"/>
              <a:chOff x="27482932" y="4078240"/>
              <a:chExt cx="3132175" cy="1671326"/>
            </a:xfrm>
          </p:grpSpPr>
          <p:sp>
            <p:nvSpPr>
              <p:cNvPr id="31" name="TextBox 30">
                <a:extLst>
                  <a:ext uri="{FF2B5EF4-FFF2-40B4-BE49-F238E27FC236}">
                    <a16:creationId xmlns:a16="http://schemas.microsoft.com/office/drawing/2014/main" id="{3D0D745B-245C-A0C9-868F-47FFE546475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Specifies if the individual was using medication for blood pressure management..[ 0 = Not Diabetic , 1 = Diabetic ]</a:t>
                </a:r>
                <a:endParaRPr lang="en-IN" sz="1700" b="0" dirty="0">
                  <a:solidFill>
                    <a:srgbClr val="595959"/>
                  </a:solidFill>
                  <a:effectLst/>
                  <a:latin typeface="Avenir Next" panose="020B0503020202020204" pitchFamily="34" charset="0"/>
                </a:endParaRPr>
              </a:p>
            </p:txBody>
          </p:sp>
          <p:sp>
            <p:nvSpPr>
              <p:cNvPr id="32" name="TextBox 31">
                <a:extLst>
                  <a:ext uri="{FF2B5EF4-FFF2-40B4-BE49-F238E27FC236}">
                    <a16:creationId xmlns:a16="http://schemas.microsoft.com/office/drawing/2014/main" id="{4E45775E-D577-7523-0BF4-BCF673BE27BC}"/>
                  </a:ext>
                </a:extLst>
              </p:cNvPr>
              <p:cNvSpPr txBox="1"/>
              <p:nvPr/>
            </p:nvSpPr>
            <p:spPr>
              <a:xfrm>
                <a:off x="28460922" y="4078240"/>
                <a:ext cx="1176194"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BP Meds</a:t>
                </a:r>
                <a:endParaRPr lang="en-IN" sz="2000" b="0" dirty="0">
                  <a:effectLst/>
                  <a:latin typeface="Avenir Next" panose="020B0503020202020204" pitchFamily="34" charset="0"/>
                </a:endParaRPr>
              </a:p>
            </p:txBody>
          </p:sp>
        </p:grpSp>
        <p:grpSp>
          <p:nvGrpSpPr>
            <p:cNvPr id="33" name="Group 32">
              <a:extLst>
                <a:ext uri="{FF2B5EF4-FFF2-40B4-BE49-F238E27FC236}">
                  <a16:creationId xmlns:a16="http://schemas.microsoft.com/office/drawing/2014/main" id="{18614ADB-2FA9-BAE4-3189-E5954C185E6E}"/>
                </a:ext>
              </a:extLst>
            </p:cNvPr>
            <p:cNvGrpSpPr/>
            <p:nvPr/>
          </p:nvGrpSpPr>
          <p:grpSpPr>
            <a:xfrm>
              <a:off x="54697826" y="4127718"/>
              <a:ext cx="3255192" cy="1682212"/>
              <a:chOff x="27482932" y="4067354"/>
              <a:chExt cx="3255192" cy="1682212"/>
            </a:xfrm>
          </p:grpSpPr>
          <p:sp>
            <p:nvSpPr>
              <p:cNvPr id="34" name="TextBox 33">
                <a:extLst>
                  <a:ext uri="{FF2B5EF4-FFF2-40B4-BE49-F238E27FC236}">
                    <a16:creationId xmlns:a16="http://schemas.microsoft.com/office/drawing/2014/main" id="{061C251E-DB6F-561A-93F2-EB1AC517D20D}"/>
                  </a:ext>
                </a:extLst>
              </p:cNvPr>
              <p:cNvSpPr txBox="1"/>
              <p:nvPr/>
            </p:nvSpPr>
            <p:spPr>
              <a:xfrm>
                <a:off x="27482932" y="4349183"/>
                <a:ext cx="3132175" cy="1400383"/>
              </a:xfrm>
              <a:prstGeom prst="rect">
                <a:avLst/>
              </a:prstGeom>
              <a:noFill/>
            </p:spPr>
            <p:txBody>
              <a:bodyPr wrap="square" rtlCol="0">
                <a:spAutoFit/>
              </a:bodyPr>
              <a:lstStyle/>
              <a:p>
                <a:pPr algn="ct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Indicates whether the patient is hypertensive [ 0 =Patient isn’t Hypersensitive,1=Patient is Hypersensitive ]</a:t>
                </a:r>
                <a:endParaRPr lang="en-IN" sz="1700" b="0" dirty="0">
                  <a:solidFill>
                    <a:srgbClr val="595959"/>
                  </a:solidFill>
                  <a:effectLst/>
                  <a:latin typeface="Avenir Next" panose="020B0503020202020204" pitchFamily="34" charset="0"/>
                </a:endParaRPr>
              </a:p>
            </p:txBody>
          </p:sp>
          <p:sp>
            <p:nvSpPr>
              <p:cNvPr id="35" name="TextBox 34">
                <a:extLst>
                  <a:ext uri="{FF2B5EF4-FFF2-40B4-BE49-F238E27FC236}">
                    <a16:creationId xmlns:a16="http://schemas.microsoft.com/office/drawing/2014/main" id="{D9BAADAF-9734-1B47-B251-B45B66F0E2CE}"/>
                  </a:ext>
                </a:extLst>
              </p:cNvPr>
              <p:cNvSpPr txBox="1"/>
              <p:nvPr/>
            </p:nvSpPr>
            <p:spPr>
              <a:xfrm>
                <a:off x="27516821" y="4067354"/>
                <a:ext cx="322130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Prevalent Hypersensitivity</a:t>
                </a:r>
                <a:endParaRPr lang="en-IN" sz="2000" b="0" dirty="0">
                  <a:effectLst/>
                  <a:latin typeface="Avenir Next" panose="020B0503020202020204" pitchFamily="34" charset="0"/>
                </a:endParaRPr>
              </a:p>
            </p:txBody>
          </p:sp>
        </p:grpSp>
        <p:grpSp>
          <p:nvGrpSpPr>
            <p:cNvPr id="36" name="Group 35">
              <a:extLst>
                <a:ext uri="{FF2B5EF4-FFF2-40B4-BE49-F238E27FC236}">
                  <a16:creationId xmlns:a16="http://schemas.microsoft.com/office/drawing/2014/main" id="{15A97AF3-3CDB-39D5-FAE4-1883DD2B32BF}"/>
                </a:ext>
              </a:extLst>
            </p:cNvPr>
            <p:cNvGrpSpPr/>
            <p:nvPr/>
          </p:nvGrpSpPr>
          <p:grpSpPr>
            <a:xfrm>
              <a:off x="59781497" y="4127718"/>
              <a:ext cx="3132175" cy="1682212"/>
              <a:chOff x="27482932" y="4067354"/>
              <a:chExt cx="3132175" cy="1682212"/>
            </a:xfrm>
          </p:grpSpPr>
          <p:sp>
            <p:nvSpPr>
              <p:cNvPr id="37" name="TextBox 36">
                <a:extLst>
                  <a:ext uri="{FF2B5EF4-FFF2-40B4-BE49-F238E27FC236}">
                    <a16:creationId xmlns:a16="http://schemas.microsoft.com/office/drawing/2014/main" id="{D7327F03-DD2A-29E9-5B41-55A7863582A8}"/>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b="0" i="0" u="none" strike="noStrike" dirty="0">
                    <a:solidFill>
                      <a:srgbClr val="595959"/>
                    </a:solidFill>
                    <a:effectLst/>
                    <a:latin typeface="Avenir Next" panose="020B0503020202020204" pitchFamily="34" charset="0"/>
                  </a:rPr>
                  <a:t>Categorical ( Nominal )</a:t>
                </a: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Identifies whether the patient has diabetes. [0 = Patient isn’t Diabetes , 1 = Patient is Diabetic ]</a:t>
                </a:r>
                <a:endParaRPr lang="en-IN" sz="1700" b="0" dirty="0">
                  <a:solidFill>
                    <a:srgbClr val="595959"/>
                  </a:solidFill>
                  <a:effectLst/>
                  <a:latin typeface="Avenir Next" panose="020B0503020202020204" pitchFamily="34" charset="0"/>
                </a:endParaRPr>
              </a:p>
            </p:txBody>
          </p:sp>
          <p:sp>
            <p:nvSpPr>
              <p:cNvPr id="38" name="TextBox 37">
                <a:extLst>
                  <a:ext uri="{FF2B5EF4-FFF2-40B4-BE49-F238E27FC236}">
                    <a16:creationId xmlns:a16="http://schemas.microsoft.com/office/drawing/2014/main" id="{F9147EF8-4D02-3BDC-7026-59C37EEE29C1}"/>
                  </a:ext>
                </a:extLst>
              </p:cNvPr>
              <p:cNvSpPr txBox="1"/>
              <p:nvPr/>
            </p:nvSpPr>
            <p:spPr>
              <a:xfrm>
                <a:off x="28486645" y="4067354"/>
                <a:ext cx="1129274"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Diabetes</a:t>
                </a:r>
                <a:endParaRPr lang="en-IN" sz="1700" b="0" dirty="0">
                  <a:effectLst/>
                  <a:latin typeface="Avenir Next" panose="020B0503020202020204" pitchFamily="34" charset="0"/>
                </a:endParaRPr>
              </a:p>
            </p:txBody>
          </p:sp>
        </p:grpSp>
        <p:grpSp>
          <p:nvGrpSpPr>
            <p:cNvPr id="39" name="Group 38">
              <a:extLst>
                <a:ext uri="{FF2B5EF4-FFF2-40B4-BE49-F238E27FC236}">
                  <a16:creationId xmlns:a16="http://schemas.microsoft.com/office/drawing/2014/main" id="{7D9FCFE6-26F8-3B64-4F40-0F5236A4F58F}"/>
                </a:ext>
              </a:extLst>
            </p:cNvPr>
            <p:cNvGrpSpPr/>
            <p:nvPr/>
          </p:nvGrpSpPr>
          <p:grpSpPr>
            <a:xfrm>
              <a:off x="69702805" y="4127718"/>
              <a:ext cx="3132175" cy="1189769"/>
              <a:chOff x="27482932" y="4067355"/>
              <a:chExt cx="3132175" cy="1189769"/>
            </a:xfrm>
          </p:grpSpPr>
          <p:sp>
            <p:nvSpPr>
              <p:cNvPr id="44" name="TextBox 43">
                <a:extLst>
                  <a:ext uri="{FF2B5EF4-FFF2-40B4-BE49-F238E27FC236}">
                    <a16:creationId xmlns:a16="http://schemas.microsoft.com/office/drawing/2014/main" id="{FC121ACF-8CA9-729E-EB7B-B4B6F80177F5}"/>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systolic blood pressure level.</a:t>
                </a:r>
                <a:endParaRPr lang="en-IN" sz="1700" b="0" dirty="0">
                  <a:solidFill>
                    <a:srgbClr val="595959"/>
                  </a:solidFill>
                  <a:effectLst/>
                  <a:latin typeface="Avenir Next" panose="020B0503020202020204" pitchFamily="34" charset="0"/>
                </a:endParaRPr>
              </a:p>
            </p:txBody>
          </p:sp>
          <p:sp>
            <p:nvSpPr>
              <p:cNvPr id="45" name="TextBox 44">
                <a:extLst>
                  <a:ext uri="{FF2B5EF4-FFF2-40B4-BE49-F238E27FC236}">
                    <a16:creationId xmlns:a16="http://schemas.microsoft.com/office/drawing/2014/main" id="{AEAA05CC-3E45-C51B-053A-D00E7610CD7F}"/>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Sys BP</a:t>
                </a:r>
                <a:endParaRPr lang="en-IN" sz="1700" b="0" dirty="0">
                  <a:effectLst/>
                  <a:latin typeface="Avenir Next" panose="020B0503020202020204" pitchFamily="34" charset="0"/>
                </a:endParaRPr>
              </a:p>
            </p:txBody>
          </p:sp>
        </p:grpSp>
        <p:grpSp>
          <p:nvGrpSpPr>
            <p:cNvPr id="48" name="Group 47">
              <a:extLst>
                <a:ext uri="{FF2B5EF4-FFF2-40B4-BE49-F238E27FC236}">
                  <a16:creationId xmlns:a16="http://schemas.microsoft.com/office/drawing/2014/main" id="{BFA42269-DC0D-8DC0-51CF-847F77AB00CA}"/>
                </a:ext>
              </a:extLst>
            </p:cNvPr>
            <p:cNvGrpSpPr/>
            <p:nvPr/>
          </p:nvGrpSpPr>
          <p:grpSpPr>
            <a:xfrm>
              <a:off x="64742151" y="4127718"/>
              <a:ext cx="3132175" cy="1189770"/>
              <a:chOff x="27482932" y="4067354"/>
              <a:chExt cx="3132175" cy="1189770"/>
            </a:xfrm>
          </p:grpSpPr>
          <p:sp>
            <p:nvSpPr>
              <p:cNvPr id="50" name="TextBox 49">
                <a:extLst>
                  <a:ext uri="{FF2B5EF4-FFF2-40B4-BE49-F238E27FC236}">
                    <a16:creationId xmlns:a16="http://schemas.microsoft.com/office/drawing/2014/main" id="{D0A89E55-6519-F69D-8688-79FCA97E4DFF}"/>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800" b="0" i="0" u="none" strike="noStrike" dirty="0">
                    <a:solidFill>
                      <a:srgbClr val="595959"/>
                    </a:solidFill>
                    <a:effectLst/>
                    <a:latin typeface="Avenir Next" panose="020B0503020202020204" pitchFamily="34" charset="0"/>
                  </a:rPr>
                  <a:t>Represents the total blood cholesterol level.</a:t>
                </a:r>
                <a:endParaRPr lang="en-IN" sz="1700" b="0" dirty="0">
                  <a:solidFill>
                    <a:srgbClr val="595959"/>
                  </a:solidFill>
                  <a:effectLst/>
                  <a:latin typeface="Avenir Next" panose="020B0503020202020204" pitchFamily="34" charset="0"/>
                </a:endParaRPr>
              </a:p>
            </p:txBody>
          </p:sp>
          <p:sp>
            <p:nvSpPr>
              <p:cNvPr id="51" name="TextBox 50">
                <a:extLst>
                  <a:ext uri="{FF2B5EF4-FFF2-40B4-BE49-F238E27FC236}">
                    <a16:creationId xmlns:a16="http://schemas.microsoft.com/office/drawing/2014/main" id="{228E587C-19DF-60CF-36BD-14534466FDBF}"/>
                  </a:ext>
                </a:extLst>
              </p:cNvPr>
              <p:cNvSpPr txBox="1"/>
              <p:nvPr/>
            </p:nvSpPr>
            <p:spPr>
              <a:xfrm>
                <a:off x="28029443" y="4067354"/>
                <a:ext cx="2043669"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Total Cholesterol</a:t>
                </a:r>
                <a:endParaRPr lang="en-IN" sz="1700" b="0" dirty="0">
                  <a:effectLst/>
                  <a:latin typeface="Avenir Next" panose="020B0503020202020204" pitchFamily="34" charset="0"/>
                </a:endParaRPr>
              </a:p>
            </p:txBody>
          </p:sp>
        </p:grpSp>
        <p:grpSp>
          <p:nvGrpSpPr>
            <p:cNvPr id="73" name="Group 72">
              <a:extLst>
                <a:ext uri="{FF2B5EF4-FFF2-40B4-BE49-F238E27FC236}">
                  <a16:creationId xmlns:a16="http://schemas.microsoft.com/office/drawing/2014/main" id="{3AD5F618-5DA3-F485-30FD-6E5207A3291D}"/>
                </a:ext>
              </a:extLst>
            </p:cNvPr>
            <p:cNvGrpSpPr/>
            <p:nvPr/>
          </p:nvGrpSpPr>
          <p:grpSpPr>
            <a:xfrm>
              <a:off x="74663459" y="4127718"/>
              <a:ext cx="3132175" cy="1189769"/>
              <a:chOff x="27482932" y="4067355"/>
              <a:chExt cx="3132175" cy="1189769"/>
            </a:xfrm>
          </p:grpSpPr>
          <p:sp>
            <p:nvSpPr>
              <p:cNvPr id="74" name="TextBox 73">
                <a:extLst>
                  <a:ext uri="{FF2B5EF4-FFF2-40B4-BE49-F238E27FC236}">
                    <a16:creationId xmlns:a16="http://schemas.microsoft.com/office/drawing/2014/main" id="{372B7C46-E338-1542-1D7E-39E08F202B11}"/>
                  </a:ext>
                </a:extLst>
              </p:cNvPr>
              <p:cNvSpPr txBox="1"/>
              <p:nvPr/>
            </p:nvSpPr>
            <p:spPr>
              <a:xfrm>
                <a:off x="27482932" y="4349183"/>
                <a:ext cx="3132175"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Diastolic blood pressure level</a:t>
                </a:r>
                <a:endParaRPr lang="en-IN" sz="1700" b="0" dirty="0">
                  <a:solidFill>
                    <a:srgbClr val="595959"/>
                  </a:solidFill>
                  <a:effectLst/>
                  <a:latin typeface="Avenir Next" panose="020B0503020202020204" pitchFamily="34" charset="0"/>
                </a:endParaRPr>
              </a:p>
            </p:txBody>
          </p:sp>
          <p:sp>
            <p:nvSpPr>
              <p:cNvPr id="75" name="TextBox 74">
                <a:extLst>
                  <a:ext uri="{FF2B5EF4-FFF2-40B4-BE49-F238E27FC236}">
                    <a16:creationId xmlns:a16="http://schemas.microsoft.com/office/drawing/2014/main" id="{37449A9B-764A-9E9B-6B13-62B5487060A2}"/>
                  </a:ext>
                </a:extLst>
              </p:cNvPr>
              <p:cNvSpPr txBox="1"/>
              <p:nvPr/>
            </p:nvSpPr>
            <p:spPr>
              <a:xfrm>
                <a:off x="28546280" y="4067355"/>
                <a:ext cx="1015423"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Dia BP</a:t>
                </a:r>
                <a:endParaRPr lang="en-IN" sz="1700" b="0" dirty="0">
                  <a:effectLst/>
                  <a:latin typeface="Avenir Next" panose="020B0503020202020204" pitchFamily="34" charset="0"/>
                </a:endParaRPr>
              </a:p>
            </p:txBody>
          </p:sp>
        </p:grpSp>
        <p:grpSp>
          <p:nvGrpSpPr>
            <p:cNvPr id="78" name="Group 77">
              <a:extLst>
                <a:ext uri="{FF2B5EF4-FFF2-40B4-BE49-F238E27FC236}">
                  <a16:creationId xmlns:a16="http://schemas.microsoft.com/office/drawing/2014/main" id="{AC46672C-2A89-8BE1-E89E-96234D0D8291}"/>
                </a:ext>
              </a:extLst>
            </p:cNvPr>
            <p:cNvGrpSpPr/>
            <p:nvPr/>
          </p:nvGrpSpPr>
          <p:grpSpPr>
            <a:xfrm>
              <a:off x="79624113" y="4127718"/>
              <a:ext cx="2844744" cy="1189769"/>
              <a:chOff x="27482933" y="4067355"/>
              <a:chExt cx="2844744" cy="1189769"/>
            </a:xfrm>
          </p:grpSpPr>
          <p:sp>
            <p:nvSpPr>
              <p:cNvPr id="79" name="TextBox 78">
                <a:extLst>
                  <a:ext uri="{FF2B5EF4-FFF2-40B4-BE49-F238E27FC236}">
                    <a16:creationId xmlns:a16="http://schemas.microsoft.com/office/drawing/2014/main" id="{BFBF6FC9-BA46-C82B-DDCB-EBDEFBE1A163}"/>
                  </a:ext>
                </a:extLst>
              </p:cNvPr>
              <p:cNvSpPr txBox="1"/>
              <p:nvPr/>
            </p:nvSpPr>
            <p:spPr>
              <a:xfrm>
                <a:off x="27482933" y="4349183"/>
                <a:ext cx="2844744" cy="907941"/>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individual’s Body Mass Index</a:t>
                </a:r>
                <a:endParaRPr lang="en-IN" sz="1700" b="0" dirty="0">
                  <a:solidFill>
                    <a:srgbClr val="595959"/>
                  </a:solidFill>
                  <a:effectLst/>
                  <a:latin typeface="Avenir Next" panose="020B0503020202020204" pitchFamily="34" charset="0"/>
                </a:endParaRPr>
              </a:p>
            </p:txBody>
          </p:sp>
          <p:sp>
            <p:nvSpPr>
              <p:cNvPr id="80" name="TextBox 79">
                <a:extLst>
                  <a:ext uri="{FF2B5EF4-FFF2-40B4-BE49-F238E27FC236}">
                    <a16:creationId xmlns:a16="http://schemas.microsoft.com/office/drawing/2014/main" id="{CC67D4FF-3DF6-1CC2-5FBA-B25FE6ADB04D}"/>
                  </a:ext>
                </a:extLst>
              </p:cNvPr>
              <p:cNvSpPr txBox="1"/>
              <p:nvPr/>
            </p:nvSpPr>
            <p:spPr>
              <a:xfrm>
                <a:off x="28546280" y="4067355"/>
                <a:ext cx="1015423" cy="369332"/>
              </a:xfrm>
              <a:prstGeom prst="rect">
                <a:avLst/>
              </a:prstGeom>
              <a:noFill/>
            </p:spPr>
            <p:txBody>
              <a:bodyPr wrap="square" rtlCol="0">
                <a:spAutoFit/>
              </a:bodyPr>
              <a:lstStyle/>
              <a:p>
                <a:pPr algn="just" rtl="0">
                  <a:spcBef>
                    <a:spcPts val="0"/>
                  </a:spcBef>
                  <a:spcAft>
                    <a:spcPts val="0"/>
                  </a:spcAft>
                </a:pPr>
                <a:r>
                  <a:rPr lang="en-IN" sz="1800" b="1" i="0" u="none" strike="noStrike" dirty="0">
                    <a:solidFill>
                      <a:srgbClr val="000000"/>
                    </a:solidFill>
                    <a:effectLst/>
                    <a:latin typeface="Avenir Next" panose="020B0503020202020204" pitchFamily="34" charset="0"/>
                  </a:rPr>
                  <a:t>BMI</a:t>
                </a:r>
                <a:endParaRPr lang="en-IN" sz="1700" b="0" dirty="0">
                  <a:effectLst/>
                  <a:latin typeface="Avenir Next" panose="020B0503020202020204" pitchFamily="34" charset="0"/>
                </a:endParaRPr>
              </a:p>
            </p:txBody>
          </p:sp>
        </p:grpSp>
        <p:grpSp>
          <p:nvGrpSpPr>
            <p:cNvPr id="81" name="Group 80">
              <a:extLst>
                <a:ext uri="{FF2B5EF4-FFF2-40B4-BE49-F238E27FC236}">
                  <a16:creationId xmlns:a16="http://schemas.microsoft.com/office/drawing/2014/main" id="{8EE0BDD2-EF71-17D6-42E3-5D15001F4DA0}"/>
                </a:ext>
              </a:extLst>
            </p:cNvPr>
            <p:cNvGrpSpPr/>
            <p:nvPr/>
          </p:nvGrpSpPr>
          <p:grpSpPr>
            <a:xfrm>
              <a:off x="84297336" y="4127718"/>
              <a:ext cx="3132175" cy="1682211"/>
              <a:chOff x="27482932" y="4067355"/>
              <a:chExt cx="3132175" cy="1682211"/>
            </a:xfrm>
          </p:grpSpPr>
          <p:sp>
            <p:nvSpPr>
              <p:cNvPr id="82" name="TextBox 81">
                <a:extLst>
                  <a:ext uri="{FF2B5EF4-FFF2-40B4-BE49-F238E27FC236}">
                    <a16:creationId xmlns:a16="http://schemas.microsoft.com/office/drawing/2014/main" id="{928273A3-F463-E292-3CD8-D0EA4CF3A562}"/>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3" name="TextBox 82">
                <a:extLst>
                  <a:ext uri="{FF2B5EF4-FFF2-40B4-BE49-F238E27FC236}">
                    <a16:creationId xmlns:a16="http://schemas.microsoft.com/office/drawing/2014/main" id="{F52C9F34-4370-7AA8-D789-73DCD39E5DB9}"/>
                  </a:ext>
                </a:extLst>
              </p:cNvPr>
              <p:cNvSpPr txBox="1"/>
              <p:nvPr/>
            </p:nvSpPr>
            <p:spPr>
              <a:xfrm>
                <a:off x="28424357" y="4067355"/>
                <a:ext cx="1385157"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595959"/>
                    </a:solidFill>
                    <a:effectLst/>
                    <a:latin typeface="Avenir Next" panose="020B0503020202020204" pitchFamily="34" charset="0"/>
                  </a:rPr>
                  <a:t>Heart Rate</a:t>
                </a:r>
                <a:endParaRPr lang="en-IN" sz="1700" b="0" dirty="0">
                  <a:solidFill>
                    <a:srgbClr val="595959"/>
                  </a:solidFill>
                  <a:effectLst/>
                  <a:latin typeface="Avenir Next" panose="020B0503020202020204" pitchFamily="34" charset="0"/>
                </a:endParaRPr>
              </a:p>
            </p:txBody>
          </p:sp>
        </p:grpSp>
        <p:grpSp>
          <p:nvGrpSpPr>
            <p:cNvPr id="84" name="Group 83">
              <a:extLst>
                <a:ext uri="{FF2B5EF4-FFF2-40B4-BE49-F238E27FC236}">
                  <a16:creationId xmlns:a16="http://schemas.microsoft.com/office/drawing/2014/main" id="{4C32973A-9B19-7CFF-69E2-5F3E719FB8DB}"/>
                </a:ext>
              </a:extLst>
            </p:cNvPr>
            <p:cNvGrpSpPr/>
            <p:nvPr/>
          </p:nvGrpSpPr>
          <p:grpSpPr>
            <a:xfrm>
              <a:off x="89257992" y="4127718"/>
              <a:ext cx="3132175" cy="1682211"/>
              <a:chOff x="27482932" y="4067355"/>
              <a:chExt cx="3132175" cy="1682211"/>
            </a:xfrm>
          </p:grpSpPr>
          <p:sp>
            <p:nvSpPr>
              <p:cNvPr id="85" name="TextBox 84">
                <a:extLst>
                  <a:ext uri="{FF2B5EF4-FFF2-40B4-BE49-F238E27FC236}">
                    <a16:creationId xmlns:a16="http://schemas.microsoft.com/office/drawing/2014/main" id="{3C5B63A6-328D-AAB8-0979-A04DD18DE79D}"/>
                  </a:ext>
                </a:extLst>
              </p:cNvPr>
              <p:cNvSpPr txBox="1"/>
              <p:nvPr/>
            </p:nvSpPr>
            <p:spPr>
              <a:xfrm>
                <a:off x="27482932" y="4349183"/>
                <a:ext cx="3132175" cy="1400383"/>
              </a:xfrm>
              <a:prstGeom prst="rect">
                <a:avLst/>
              </a:prstGeom>
              <a:noFill/>
            </p:spPr>
            <p:txBody>
              <a:bodyPr wrap="square" rtlCol="0">
                <a:spAutoFit/>
              </a:bodyPr>
              <a:lstStyle/>
              <a:p>
                <a:pPr algn="ctr" rtl="0">
                  <a:spcBef>
                    <a:spcPts val="0"/>
                  </a:spcBef>
                  <a:spcAft>
                    <a:spcPts val="0"/>
                  </a:spcAft>
                </a:pPr>
                <a:r>
                  <a:rPr lang="en-IN" sz="1700" dirty="0">
                    <a:solidFill>
                      <a:srgbClr val="595959"/>
                    </a:solidFill>
                    <a:latin typeface="Avenir Next" panose="020B0503020202020204" pitchFamily="34" charset="0"/>
                  </a:rPr>
                  <a:t>Continuous</a:t>
                </a:r>
                <a:endParaRPr lang="en-IN" sz="1700" b="0" i="0" u="none" strike="noStrike" dirty="0">
                  <a:solidFill>
                    <a:srgbClr val="595959"/>
                  </a:solidFill>
                  <a:effectLst/>
                  <a:latin typeface="Avenir Next" panose="020B0503020202020204" pitchFamily="34" charset="0"/>
                </a:endParaRPr>
              </a:p>
              <a:p>
                <a:pPr algn="ctr" rtl="0">
                  <a:spcBef>
                    <a:spcPts val="0"/>
                  </a:spcBef>
                  <a:spcAft>
                    <a:spcPts val="0"/>
                  </a:spcAft>
                </a:pPr>
                <a:r>
                  <a:rPr lang="en-IN" sz="1700" b="0" i="0" u="none" strike="noStrike" dirty="0">
                    <a:solidFill>
                      <a:srgbClr val="595959"/>
                    </a:solidFill>
                    <a:effectLst/>
                    <a:latin typeface="Avenir Next" panose="020B0503020202020204" pitchFamily="34" charset="0"/>
                  </a:rPr>
                  <a:t>Represents the heart rate  treated as continuous due to the large number of possible values.</a:t>
                </a:r>
                <a:endParaRPr lang="en-IN" sz="1700" b="0" dirty="0">
                  <a:solidFill>
                    <a:srgbClr val="595959"/>
                  </a:solidFill>
                  <a:effectLst/>
                  <a:latin typeface="Avenir Next" panose="020B0503020202020204" pitchFamily="34" charset="0"/>
                </a:endParaRPr>
              </a:p>
            </p:txBody>
          </p:sp>
          <p:sp>
            <p:nvSpPr>
              <p:cNvPr id="86" name="TextBox 85">
                <a:extLst>
                  <a:ext uri="{FF2B5EF4-FFF2-40B4-BE49-F238E27FC236}">
                    <a16:creationId xmlns:a16="http://schemas.microsoft.com/office/drawing/2014/main" id="{9AEEF5EB-C41F-6669-3805-7A58D886951E}"/>
                  </a:ext>
                </a:extLst>
              </p:cNvPr>
              <p:cNvSpPr txBox="1"/>
              <p:nvPr/>
            </p:nvSpPr>
            <p:spPr>
              <a:xfrm>
                <a:off x="28502739" y="4067355"/>
                <a:ext cx="1058588"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Glucose</a:t>
                </a:r>
                <a:endParaRPr lang="en-IN" sz="1700" b="0" dirty="0">
                  <a:solidFill>
                    <a:srgbClr val="595959"/>
                  </a:solidFill>
                  <a:effectLst/>
                  <a:latin typeface="Avenir Next" panose="020B0503020202020204" pitchFamily="34" charset="0"/>
                </a:endParaRPr>
              </a:p>
            </p:txBody>
          </p:sp>
        </p:grpSp>
        <p:grpSp>
          <p:nvGrpSpPr>
            <p:cNvPr id="87" name="Group 86">
              <a:extLst>
                <a:ext uri="{FF2B5EF4-FFF2-40B4-BE49-F238E27FC236}">
                  <a16:creationId xmlns:a16="http://schemas.microsoft.com/office/drawing/2014/main" id="{26B2435A-E7AF-6677-6EBB-882B88617ECE}"/>
                </a:ext>
              </a:extLst>
            </p:cNvPr>
            <p:cNvGrpSpPr/>
            <p:nvPr/>
          </p:nvGrpSpPr>
          <p:grpSpPr>
            <a:xfrm>
              <a:off x="15254987" y="4127718"/>
              <a:ext cx="2889782" cy="1409716"/>
              <a:chOff x="27482933" y="4078240"/>
              <a:chExt cx="2889782" cy="1409716"/>
            </a:xfrm>
          </p:grpSpPr>
          <p:sp>
            <p:nvSpPr>
              <p:cNvPr id="88" name="TextBox 87">
                <a:extLst>
                  <a:ext uri="{FF2B5EF4-FFF2-40B4-BE49-F238E27FC236}">
                    <a16:creationId xmlns:a16="http://schemas.microsoft.com/office/drawing/2014/main" id="{6DB733A7-8685-6225-B771-FAABA4E482EF}"/>
                  </a:ext>
                </a:extLst>
              </p:cNvPr>
              <p:cNvSpPr txBox="1"/>
              <p:nvPr/>
            </p:nvSpPr>
            <p:spPr>
              <a:xfrm>
                <a:off x="27482933" y="4349183"/>
                <a:ext cx="2889782" cy="1138773"/>
              </a:xfrm>
              <a:prstGeom prst="rect">
                <a:avLst/>
              </a:prstGeom>
              <a:noFill/>
            </p:spPr>
            <p:txBody>
              <a:bodyPr wrap="square" rtlCol="0">
                <a:spAutoFit/>
              </a:bodyPr>
              <a:lstStyle/>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Variables</a:t>
                </a:r>
              </a:p>
              <a:p>
                <a:pPr rtl="0">
                  <a:spcBef>
                    <a:spcPts val="0"/>
                  </a:spcBef>
                  <a:spcAft>
                    <a:spcPts val="0"/>
                  </a:spcAft>
                </a:pPr>
                <a:r>
                  <a:rPr lang="en-IN" sz="1700" b="0" i="0" u="none" strike="noStrike" dirty="0">
                    <a:solidFill>
                      <a:srgbClr val="595959"/>
                    </a:solidFill>
                    <a:effectLst/>
                    <a:latin typeface="Avenir Next" panose="020B0503020202020204" pitchFamily="34" charset="0"/>
                  </a:rPr>
                  <a:t>Binary Variable indicating the presence (1) or absence(0) of CHD risk.</a:t>
                </a:r>
                <a:endParaRPr lang="en-IN" sz="1700" b="0" dirty="0">
                  <a:solidFill>
                    <a:srgbClr val="595959"/>
                  </a:solidFill>
                  <a:effectLst/>
                  <a:latin typeface="Avenir Next" panose="020B0503020202020204" pitchFamily="34" charset="0"/>
                </a:endParaRPr>
              </a:p>
            </p:txBody>
          </p:sp>
          <p:sp>
            <p:nvSpPr>
              <p:cNvPr id="89" name="TextBox 88">
                <a:extLst>
                  <a:ext uri="{FF2B5EF4-FFF2-40B4-BE49-F238E27FC236}">
                    <a16:creationId xmlns:a16="http://schemas.microsoft.com/office/drawing/2014/main" id="{2ED26CCD-5469-B800-1C87-44B2E06EE32A}"/>
                  </a:ext>
                </a:extLst>
              </p:cNvPr>
              <p:cNvSpPr txBox="1"/>
              <p:nvPr/>
            </p:nvSpPr>
            <p:spPr>
              <a:xfrm>
                <a:off x="28069033" y="4078240"/>
                <a:ext cx="2164340" cy="353943"/>
              </a:xfrm>
              <a:prstGeom prst="rect">
                <a:avLst/>
              </a:prstGeom>
              <a:noFill/>
            </p:spPr>
            <p:txBody>
              <a:bodyPr wrap="square" rtlCol="0">
                <a:spAutoFit/>
              </a:bodyPr>
              <a:lstStyle/>
              <a:p>
                <a:pPr algn="just" rtl="0">
                  <a:spcBef>
                    <a:spcPts val="0"/>
                  </a:spcBef>
                  <a:spcAft>
                    <a:spcPts val="0"/>
                  </a:spcAft>
                </a:pPr>
                <a:r>
                  <a:rPr lang="en-IN" sz="1700" b="1" i="0" u="none" strike="noStrike" dirty="0">
                    <a:solidFill>
                      <a:srgbClr val="000000"/>
                    </a:solidFill>
                    <a:effectLst/>
                    <a:latin typeface="Avenir Next" panose="020B0503020202020204" pitchFamily="34" charset="0"/>
                  </a:rPr>
                  <a:t>CHD - 10 Year Risk</a:t>
                </a:r>
                <a:endParaRPr lang="en-IN" sz="1700" b="0" dirty="0">
                  <a:effectLst/>
                  <a:latin typeface="Avenir Next" panose="020B0503020202020204" pitchFamily="34" charset="0"/>
                </a:endParaRPr>
              </a:p>
            </p:txBody>
          </p:sp>
        </p:grpSp>
      </p:grpSp>
      <p:grpSp>
        <p:nvGrpSpPr>
          <p:cNvPr id="199" name="Group 198">
            <a:extLst>
              <a:ext uri="{FF2B5EF4-FFF2-40B4-BE49-F238E27FC236}">
                <a16:creationId xmlns:a16="http://schemas.microsoft.com/office/drawing/2014/main" id="{91CFC1C3-B9B2-5C19-2105-FBA2843CC7FA}"/>
              </a:ext>
            </a:extLst>
          </p:cNvPr>
          <p:cNvGrpSpPr/>
          <p:nvPr/>
        </p:nvGrpSpPr>
        <p:grpSpPr>
          <a:xfrm>
            <a:off x="-23560391" y="2582625"/>
            <a:ext cx="37723864" cy="720000"/>
            <a:chOff x="-20058434" y="2493220"/>
            <a:chExt cx="37723864" cy="720000"/>
          </a:xfrm>
        </p:grpSpPr>
        <p:cxnSp>
          <p:nvCxnSpPr>
            <p:cNvPr id="49" name="Straight Connector 48">
              <a:extLst>
                <a:ext uri="{FF2B5EF4-FFF2-40B4-BE49-F238E27FC236}">
                  <a16:creationId xmlns:a16="http://schemas.microsoft.com/office/drawing/2014/main" id="{31FD9DBA-B33C-ADC9-B78F-C1694A14B288}"/>
                </a:ext>
              </a:extLst>
            </p:cNvPr>
            <p:cNvCxnSpPr>
              <a:cxnSpLocks/>
            </p:cNvCxnSpPr>
            <p:nvPr/>
          </p:nvCxnSpPr>
          <p:spPr>
            <a:xfrm>
              <a:off x="-20058434" y="2853220"/>
              <a:ext cx="37723864" cy="0"/>
            </a:xfrm>
            <a:prstGeom prst="line">
              <a:avLst/>
            </a:prstGeom>
            <a:ln w="25400" cap="sq">
              <a:prstDash val="dash"/>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813D58A8-F4DD-C40F-BD7E-9186585A895F}"/>
                </a:ext>
              </a:extLst>
            </p:cNvPr>
            <p:cNvGrpSpPr/>
            <p:nvPr/>
          </p:nvGrpSpPr>
          <p:grpSpPr>
            <a:xfrm>
              <a:off x="9155541" y="2493220"/>
              <a:ext cx="894872" cy="720000"/>
              <a:chOff x="1912177" y="2828308"/>
              <a:chExt cx="894872" cy="720000"/>
            </a:xfrm>
          </p:grpSpPr>
          <p:sp>
            <p:nvSpPr>
              <p:cNvPr id="155" name="Oval 154">
                <a:extLst>
                  <a:ext uri="{FF2B5EF4-FFF2-40B4-BE49-F238E27FC236}">
                    <a16:creationId xmlns:a16="http://schemas.microsoft.com/office/drawing/2014/main" id="{6C4BC7B5-BAAC-1C38-09A7-22E9EAD070E9}"/>
                  </a:ext>
                </a:extLst>
              </p:cNvPr>
              <p:cNvSpPr/>
              <p:nvPr/>
            </p:nvSpPr>
            <p:spPr>
              <a:xfrm>
                <a:off x="1939811" y="2828308"/>
                <a:ext cx="720000" cy="720000"/>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6" name="TextBox 155">
                <a:extLst>
                  <a:ext uri="{FF2B5EF4-FFF2-40B4-BE49-F238E27FC236}">
                    <a16:creationId xmlns:a16="http://schemas.microsoft.com/office/drawing/2014/main" id="{77928424-B12F-BFED-4CAA-3A6FAFCBEBAE}"/>
                  </a:ext>
                </a:extLst>
              </p:cNvPr>
              <p:cNvSpPr txBox="1"/>
              <p:nvPr/>
            </p:nvSpPr>
            <p:spPr>
              <a:xfrm>
                <a:off x="1912177" y="3003642"/>
                <a:ext cx="894872" cy="369332"/>
              </a:xfrm>
              <a:prstGeom prst="rect">
                <a:avLst/>
              </a:prstGeom>
              <a:noFill/>
            </p:spPr>
            <p:txBody>
              <a:bodyPr wrap="square" rtlCol="0">
                <a:spAutoFit/>
              </a:bodyPr>
              <a:lstStyle/>
              <a:p>
                <a:r>
                  <a:rPr lang="en-US" dirty="0">
                    <a:solidFill>
                      <a:schemeClr val="bg1"/>
                    </a:solidFill>
                    <a:latin typeface="Avenir Next" panose="020B0503020202020204" pitchFamily="34" charset="0"/>
                  </a:rPr>
                  <a:t>Origin</a:t>
                </a:r>
              </a:p>
            </p:txBody>
          </p:sp>
        </p:grpSp>
        <p:grpSp>
          <p:nvGrpSpPr>
            <p:cNvPr id="13" name="Group 12">
              <a:extLst>
                <a:ext uri="{FF2B5EF4-FFF2-40B4-BE49-F238E27FC236}">
                  <a16:creationId xmlns:a16="http://schemas.microsoft.com/office/drawing/2014/main" id="{D871DAD5-490B-6125-DB51-170D2DCFF794}"/>
                </a:ext>
              </a:extLst>
            </p:cNvPr>
            <p:cNvGrpSpPr/>
            <p:nvPr/>
          </p:nvGrpSpPr>
          <p:grpSpPr>
            <a:xfrm>
              <a:off x="5722437" y="2493220"/>
              <a:ext cx="720000" cy="720000"/>
              <a:chOff x="9325624" y="2471014"/>
              <a:chExt cx="720000" cy="720000"/>
            </a:xfrm>
          </p:grpSpPr>
          <p:sp>
            <p:nvSpPr>
              <p:cNvPr id="151" name="Oval 150">
                <a:extLst>
                  <a:ext uri="{FF2B5EF4-FFF2-40B4-BE49-F238E27FC236}">
                    <a16:creationId xmlns:a16="http://schemas.microsoft.com/office/drawing/2014/main" id="{D4FBD9A5-B067-4786-6F6D-D88517D03A75}"/>
                  </a:ext>
                </a:extLst>
              </p:cNvPr>
              <p:cNvSpPr/>
              <p:nvPr/>
            </p:nvSpPr>
            <p:spPr>
              <a:xfrm>
                <a:off x="9325624"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2" name="Picture 151" descr="A black and white image of a couple of circles&#10;&#10;Description automatically generated">
                <a:extLst>
                  <a:ext uri="{FF2B5EF4-FFF2-40B4-BE49-F238E27FC236}">
                    <a16:creationId xmlns:a16="http://schemas.microsoft.com/office/drawing/2014/main" id="{BACB1B9D-8416-85C6-FFEF-7F0BA8620409}"/>
                  </a:ext>
                </a:extLst>
              </p:cNvPr>
              <p:cNvPicPr>
                <a:picLocks noChangeAspect="1"/>
              </p:cNvPicPr>
              <p:nvPr/>
            </p:nvPicPr>
            <p:blipFill>
              <a:blip r:embed="rId2" cstate="hqprint">
                <a:extLst>
                  <a:ext uri="{BEBA8EAE-BF5A-486C-A8C5-ECC9F3942E4B}">
                    <a14:imgProps xmlns:a14="http://schemas.microsoft.com/office/drawing/2010/main">
                      <a14:imgLayer r:embed="rId3">
                        <a14:imgEffect>
                          <a14:sharpenSoften amount="85000"/>
                        </a14:imgEffect>
                      </a14:imgLayer>
                    </a14:imgProps>
                  </a:ext>
                  <a:ext uri="{28A0092B-C50C-407E-A947-70E740481C1C}">
                    <a14:useLocalDpi xmlns:a14="http://schemas.microsoft.com/office/drawing/2010/main"/>
                  </a:ext>
                </a:extLst>
              </a:blip>
              <a:stretch>
                <a:fillRect/>
              </a:stretch>
            </p:blipFill>
            <p:spPr>
              <a:xfrm>
                <a:off x="9539863" y="2606203"/>
                <a:ext cx="315946" cy="444837"/>
              </a:xfrm>
              <a:prstGeom prst="rect">
                <a:avLst/>
              </a:prstGeom>
            </p:spPr>
          </p:pic>
        </p:grpSp>
        <p:grpSp>
          <p:nvGrpSpPr>
            <p:cNvPr id="14" name="Group 13">
              <a:extLst>
                <a:ext uri="{FF2B5EF4-FFF2-40B4-BE49-F238E27FC236}">
                  <a16:creationId xmlns:a16="http://schemas.microsoft.com/office/drawing/2014/main" id="{789CE624-8E6E-AC1B-D0F8-F576B3374070}"/>
                </a:ext>
              </a:extLst>
            </p:cNvPr>
            <p:cNvGrpSpPr/>
            <p:nvPr/>
          </p:nvGrpSpPr>
          <p:grpSpPr>
            <a:xfrm>
              <a:off x="4005885" y="2493220"/>
              <a:ext cx="720000" cy="720000"/>
              <a:chOff x="3927371" y="2471014"/>
              <a:chExt cx="720000" cy="720000"/>
            </a:xfrm>
          </p:grpSpPr>
          <p:sp>
            <p:nvSpPr>
              <p:cNvPr id="149" name="Oval 148">
                <a:extLst>
                  <a:ext uri="{FF2B5EF4-FFF2-40B4-BE49-F238E27FC236}">
                    <a16:creationId xmlns:a16="http://schemas.microsoft.com/office/drawing/2014/main" id="{EAF69027-6B13-E02C-F042-7AAA8595C87C}"/>
                  </a:ext>
                </a:extLst>
              </p:cNvPr>
              <p:cNvSpPr/>
              <p:nvPr/>
            </p:nvSpPr>
            <p:spPr>
              <a:xfrm>
                <a:off x="3927371"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50" name="Picture 149" descr="A black background with a black square&#10;&#10;Description automatically generated with medium confidence">
                <a:extLst>
                  <a:ext uri="{FF2B5EF4-FFF2-40B4-BE49-F238E27FC236}">
                    <a16:creationId xmlns:a16="http://schemas.microsoft.com/office/drawing/2014/main" id="{F7C5967D-BCB6-83DC-15F9-318ECF19FF2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74441" y="2597844"/>
                <a:ext cx="416279" cy="442206"/>
              </a:xfrm>
              <a:prstGeom prst="rect">
                <a:avLst/>
              </a:prstGeom>
            </p:spPr>
          </p:pic>
        </p:grpSp>
        <p:grpSp>
          <p:nvGrpSpPr>
            <p:cNvPr id="15" name="Group 14">
              <a:extLst>
                <a:ext uri="{FF2B5EF4-FFF2-40B4-BE49-F238E27FC236}">
                  <a16:creationId xmlns:a16="http://schemas.microsoft.com/office/drawing/2014/main" id="{985601D8-EDBE-62D0-B8F6-D964DFEA3D7C}"/>
                </a:ext>
              </a:extLst>
            </p:cNvPr>
            <p:cNvGrpSpPr/>
            <p:nvPr/>
          </p:nvGrpSpPr>
          <p:grpSpPr>
            <a:xfrm>
              <a:off x="2289333" y="2493220"/>
              <a:ext cx="720000" cy="720000"/>
              <a:chOff x="2146376" y="2471014"/>
              <a:chExt cx="720000" cy="720000"/>
            </a:xfrm>
          </p:grpSpPr>
          <p:sp>
            <p:nvSpPr>
              <p:cNvPr id="147" name="Oval 146">
                <a:extLst>
                  <a:ext uri="{FF2B5EF4-FFF2-40B4-BE49-F238E27FC236}">
                    <a16:creationId xmlns:a16="http://schemas.microsoft.com/office/drawing/2014/main" id="{51F6ECFF-C53D-D56E-F529-BF01630B98B1}"/>
                  </a:ext>
                </a:extLst>
              </p:cNvPr>
              <p:cNvSpPr/>
              <p:nvPr/>
            </p:nvSpPr>
            <p:spPr>
              <a:xfrm>
                <a:off x="2146376" y="2471014"/>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8" name="Picture 147" descr="A white and black logo&#10;&#10;Description automatically generated with medium confidence">
                <a:extLst>
                  <a:ext uri="{FF2B5EF4-FFF2-40B4-BE49-F238E27FC236}">
                    <a16:creationId xmlns:a16="http://schemas.microsoft.com/office/drawing/2014/main" id="{0679453C-FEA5-0742-95C4-CF481146AD03}"/>
                  </a:ext>
                </a:extLst>
              </p:cNvPr>
              <p:cNvPicPr>
                <a:picLocks noChangeAspect="1"/>
              </p:cNvPicPr>
              <p:nvPr/>
            </p:nvPicPr>
            <p:blipFill>
              <a:blip r:embed="rId5" cstate="hqprint">
                <a:biLevel thresh="75000"/>
                <a:extLst>
                  <a:ext uri="{28A0092B-C50C-407E-A947-70E740481C1C}">
                    <a14:useLocalDpi xmlns:a14="http://schemas.microsoft.com/office/drawing/2010/main"/>
                  </a:ext>
                </a:extLst>
              </a:blip>
              <a:stretch>
                <a:fillRect/>
              </a:stretch>
            </p:blipFill>
            <p:spPr>
              <a:xfrm>
                <a:off x="2260601" y="2595967"/>
                <a:ext cx="477520" cy="483782"/>
              </a:xfrm>
              <a:prstGeom prst="rect">
                <a:avLst/>
              </a:prstGeom>
            </p:spPr>
          </p:pic>
        </p:grpSp>
        <p:grpSp>
          <p:nvGrpSpPr>
            <p:cNvPr id="17" name="Group 16">
              <a:extLst>
                <a:ext uri="{FF2B5EF4-FFF2-40B4-BE49-F238E27FC236}">
                  <a16:creationId xmlns:a16="http://schemas.microsoft.com/office/drawing/2014/main" id="{95FFCE34-9F11-ED36-3FFC-C341EDB887F9}"/>
                </a:ext>
              </a:extLst>
            </p:cNvPr>
            <p:cNvGrpSpPr/>
            <p:nvPr/>
          </p:nvGrpSpPr>
          <p:grpSpPr>
            <a:xfrm>
              <a:off x="543383" y="2493220"/>
              <a:ext cx="749398" cy="720000"/>
              <a:chOff x="11031693" y="2492638"/>
              <a:chExt cx="749398" cy="720000"/>
            </a:xfrm>
          </p:grpSpPr>
          <p:sp>
            <p:nvSpPr>
              <p:cNvPr id="145" name="Oval 144">
                <a:extLst>
                  <a:ext uri="{FF2B5EF4-FFF2-40B4-BE49-F238E27FC236}">
                    <a16:creationId xmlns:a16="http://schemas.microsoft.com/office/drawing/2014/main" id="{86473C52-F1F0-2193-4FD4-C166BBFC8EA4}"/>
                  </a:ext>
                </a:extLst>
              </p:cNvPr>
              <p:cNvSpPr/>
              <p:nvPr/>
            </p:nvSpPr>
            <p:spPr>
              <a:xfrm>
                <a:off x="11031693" y="249263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6" name="Picture 145" descr="A cigarette with smoke coming out of it&#10;&#10;Description automatically generated">
                <a:extLst>
                  <a:ext uri="{FF2B5EF4-FFF2-40B4-BE49-F238E27FC236}">
                    <a16:creationId xmlns:a16="http://schemas.microsoft.com/office/drawing/2014/main" id="{057C9F4F-3927-DADD-58D3-D15E77151AD5}"/>
                  </a:ext>
                </a:extLst>
              </p:cNvPr>
              <p:cNvPicPr>
                <a:picLocks noChangeAspect="1"/>
              </p:cNvPicPr>
              <p:nvPr/>
            </p:nvPicPr>
            <p:blipFill>
              <a:blip r:embed="rId6"/>
              <a:stretch>
                <a:fillRect/>
              </a:stretch>
            </p:blipFill>
            <p:spPr>
              <a:xfrm>
                <a:off x="11112298" y="2541917"/>
                <a:ext cx="668793" cy="584716"/>
              </a:xfrm>
              <a:prstGeom prst="rect">
                <a:avLst/>
              </a:prstGeom>
            </p:spPr>
          </p:pic>
        </p:grpSp>
        <p:grpSp>
          <p:nvGrpSpPr>
            <p:cNvPr id="18" name="Group 17">
              <a:extLst>
                <a:ext uri="{FF2B5EF4-FFF2-40B4-BE49-F238E27FC236}">
                  <a16:creationId xmlns:a16="http://schemas.microsoft.com/office/drawing/2014/main" id="{3D1211F1-AFD2-78D7-7CC8-DDDBE58E056A}"/>
                </a:ext>
              </a:extLst>
            </p:cNvPr>
            <p:cNvGrpSpPr/>
            <p:nvPr/>
          </p:nvGrpSpPr>
          <p:grpSpPr>
            <a:xfrm>
              <a:off x="-2904262" y="2493220"/>
              <a:ext cx="720000" cy="720000"/>
              <a:chOff x="14505459" y="2533035"/>
              <a:chExt cx="720000" cy="720000"/>
            </a:xfrm>
          </p:grpSpPr>
          <p:sp>
            <p:nvSpPr>
              <p:cNvPr id="142" name="Oval 141">
                <a:extLst>
                  <a:ext uri="{FF2B5EF4-FFF2-40B4-BE49-F238E27FC236}">
                    <a16:creationId xmlns:a16="http://schemas.microsoft.com/office/drawing/2014/main" id="{3609D2E8-649A-7638-E509-73A606E1FAE8}"/>
                  </a:ext>
                </a:extLst>
              </p:cNvPr>
              <p:cNvSpPr/>
              <p:nvPr/>
            </p:nvSpPr>
            <p:spPr>
              <a:xfrm>
                <a:off x="14505459"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44" name="TextBox 143">
                <a:extLst>
                  <a:ext uri="{FF2B5EF4-FFF2-40B4-BE49-F238E27FC236}">
                    <a16:creationId xmlns:a16="http://schemas.microsoft.com/office/drawing/2014/main" id="{2FB37843-B003-4312-6A71-20F15BC2B10D}"/>
                  </a:ext>
                </a:extLst>
              </p:cNvPr>
              <p:cNvSpPr txBox="1"/>
              <p:nvPr/>
            </p:nvSpPr>
            <p:spPr>
              <a:xfrm>
                <a:off x="14632352" y="2743995"/>
                <a:ext cx="539074" cy="369332"/>
              </a:xfrm>
              <a:prstGeom prst="rect">
                <a:avLst/>
              </a:prstGeom>
              <a:noFill/>
            </p:spPr>
            <p:txBody>
              <a:bodyPr wrap="square" rtlCol="0">
                <a:spAutoFit/>
              </a:bodyPr>
              <a:lstStyle/>
              <a:p>
                <a:r>
                  <a:rPr lang="en-US" b="1" dirty="0">
                    <a:latin typeface="Avenir Next" panose="020B0503020202020204" pitchFamily="34" charset="0"/>
                  </a:rPr>
                  <a:t>BP</a:t>
                </a:r>
              </a:p>
            </p:txBody>
          </p:sp>
        </p:grpSp>
        <p:grpSp>
          <p:nvGrpSpPr>
            <p:cNvPr id="23" name="Group 22">
              <a:extLst>
                <a:ext uri="{FF2B5EF4-FFF2-40B4-BE49-F238E27FC236}">
                  <a16:creationId xmlns:a16="http://schemas.microsoft.com/office/drawing/2014/main" id="{8A30FD41-FD8A-EAF8-E3E0-15865C64A83B}"/>
                </a:ext>
              </a:extLst>
            </p:cNvPr>
            <p:cNvGrpSpPr/>
            <p:nvPr/>
          </p:nvGrpSpPr>
          <p:grpSpPr>
            <a:xfrm>
              <a:off x="-4794484" y="2493220"/>
              <a:ext cx="893670" cy="720000"/>
              <a:chOff x="16284347" y="2533035"/>
              <a:chExt cx="893670" cy="720000"/>
            </a:xfrm>
          </p:grpSpPr>
          <p:sp>
            <p:nvSpPr>
              <p:cNvPr id="137" name="Oval 136">
                <a:extLst>
                  <a:ext uri="{FF2B5EF4-FFF2-40B4-BE49-F238E27FC236}">
                    <a16:creationId xmlns:a16="http://schemas.microsoft.com/office/drawing/2014/main" id="{89415DF4-C65F-C6ED-26B4-61FD1A23A13A}"/>
                  </a:ext>
                </a:extLst>
              </p:cNvPr>
              <p:cNvSpPr/>
              <p:nvPr/>
            </p:nvSpPr>
            <p:spPr>
              <a:xfrm>
                <a:off x="16333082" y="25330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8" name="TextBox 137">
                <a:extLst>
                  <a:ext uri="{FF2B5EF4-FFF2-40B4-BE49-F238E27FC236}">
                    <a16:creationId xmlns:a16="http://schemas.microsoft.com/office/drawing/2014/main" id="{C3483A1B-223D-17E9-5BBD-E70CEB331582}"/>
                  </a:ext>
                </a:extLst>
              </p:cNvPr>
              <p:cNvSpPr txBox="1"/>
              <p:nvPr/>
            </p:nvSpPr>
            <p:spPr>
              <a:xfrm>
                <a:off x="16284347" y="2744153"/>
                <a:ext cx="893670" cy="307777"/>
              </a:xfrm>
              <a:prstGeom prst="rect">
                <a:avLst/>
              </a:prstGeom>
              <a:noFill/>
            </p:spPr>
            <p:txBody>
              <a:bodyPr wrap="square" rtlCol="0">
                <a:spAutoFit/>
              </a:bodyPr>
              <a:lstStyle/>
              <a:p>
                <a:r>
                  <a:rPr lang="en-US" sz="1400" b="1" dirty="0">
                    <a:latin typeface="Avenir Next" panose="020B0503020202020204" pitchFamily="34" charset="0"/>
                  </a:rPr>
                  <a:t>STROKE</a:t>
                </a:r>
              </a:p>
            </p:txBody>
          </p:sp>
        </p:grpSp>
        <p:grpSp>
          <p:nvGrpSpPr>
            <p:cNvPr id="58" name="Group 57">
              <a:extLst>
                <a:ext uri="{FF2B5EF4-FFF2-40B4-BE49-F238E27FC236}">
                  <a16:creationId xmlns:a16="http://schemas.microsoft.com/office/drawing/2014/main" id="{7292193D-CCDD-4BE4-BCB4-48497EF23C35}"/>
                </a:ext>
              </a:extLst>
            </p:cNvPr>
            <p:cNvGrpSpPr/>
            <p:nvPr/>
          </p:nvGrpSpPr>
          <p:grpSpPr>
            <a:xfrm>
              <a:off x="-8398312" y="2493220"/>
              <a:ext cx="890724" cy="720000"/>
              <a:chOff x="14572256" y="2546398"/>
              <a:chExt cx="890724" cy="720000"/>
            </a:xfrm>
          </p:grpSpPr>
          <p:sp>
            <p:nvSpPr>
              <p:cNvPr id="135" name="Oval 134">
                <a:extLst>
                  <a:ext uri="{FF2B5EF4-FFF2-40B4-BE49-F238E27FC236}">
                    <a16:creationId xmlns:a16="http://schemas.microsoft.com/office/drawing/2014/main" id="{3DBBFD11-CE74-BD85-6541-39E3388128A8}"/>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36" name="TextBox 135">
                <a:extLst>
                  <a:ext uri="{FF2B5EF4-FFF2-40B4-BE49-F238E27FC236}">
                    <a16:creationId xmlns:a16="http://schemas.microsoft.com/office/drawing/2014/main" id="{22C6ABAE-B4E2-5B9E-053D-1030191EA11D}"/>
                  </a:ext>
                </a:extLst>
              </p:cNvPr>
              <p:cNvSpPr txBox="1"/>
              <p:nvPr/>
            </p:nvSpPr>
            <p:spPr>
              <a:xfrm>
                <a:off x="14572256" y="2772519"/>
                <a:ext cx="890724" cy="292388"/>
              </a:xfrm>
              <a:prstGeom prst="rect">
                <a:avLst/>
              </a:prstGeom>
              <a:noFill/>
            </p:spPr>
            <p:txBody>
              <a:bodyPr wrap="square" rtlCol="0">
                <a:spAutoFit/>
              </a:bodyPr>
              <a:lstStyle/>
              <a:p>
                <a:r>
                  <a:rPr lang="en-US" sz="1300" dirty="0">
                    <a:latin typeface="Avenir Next" panose="020B0503020202020204" pitchFamily="34" charset="0"/>
                  </a:rPr>
                  <a:t>Diabetes</a:t>
                </a:r>
              </a:p>
            </p:txBody>
          </p:sp>
        </p:grpSp>
        <p:grpSp>
          <p:nvGrpSpPr>
            <p:cNvPr id="59" name="Group 58">
              <a:extLst>
                <a:ext uri="{FF2B5EF4-FFF2-40B4-BE49-F238E27FC236}">
                  <a16:creationId xmlns:a16="http://schemas.microsoft.com/office/drawing/2014/main" id="{D5096E78-2C8A-24C7-E1BB-B74C622ADF35}"/>
                </a:ext>
              </a:extLst>
            </p:cNvPr>
            <p:cNvGrpSpPr/>
            <p:nvPr/>
          </p:nvGrpSpPr>
          <p:grpSpPr>
            <a:xfrm>
              <a:off x="-6511036" y="2493220"/>
              <a:ext cx="720000" cy="720000"/>
              <a:chOff x="14642072" y="2546398"/>
              <a:chExt cx="720000" cy="720000"/>
            </a:xfrm>
          </p:grpSpPr>
          <p:sp>
            <p:nvSpPr>
              <p:cNvPr id="128" name="Oval 127">
                <a:extLst>
                  <a:ext uri="{FF2B5EF4-FFF2-40B4-BE49-F238E27FC236}">
                    <a16:creationId xmlns:a16="http://schemas.microsoft.com/office/drawing/2014/main" id="{C1DDAAD0-9C4F-D51B-DC61-9A8139FB1AD9}"/>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9" name="TextBox 128">
                <a:extLst>
                  <a:ext uri="{FF2B5EF4-FFF2-40B4-BE49-F238E27FC236}">
                    <a16:creationId xmlns:a16="http://schemas.microsoft.com/office/drawing/2014/main" id="{272D2DAC-FA32-8CEF-A2D0-915D62351EC0}"/>
                  </a:ext>
                </a:extLst>
              </p:cNvPr>
              <p:cNvSpPr txBox="1"/>
              <p:nvPr/>
            </p:nvSpPr>
            <p:spPr>
              <a:xfrm>
                <a:off x="14733289" y="2795174"/>
                <a:ext cx="618052" cy="323165"/>
              </a:xfrm>
              <a:prstGeom prst="rect">
                <a:avLst/>
              </a:prstGeom>
              <a:noFill/>
            </p:spPr>
            <p:txBody>
              <a:bodyPr wrap="square" rtlCol="0">
                <a:spAutoFit/>
              </a:bodyPr>
              <a:lstStyle/>
              <a:p>
                <a:r>
                  <a:rPr lang="en-US" sz="1500" b="1" dirty="0">
                    <a:latin typeface="Avenir Next" panose="020B0503020202020204" pitchFamily="34" charset="0"/>
                  </a:rPr>
                  <a:t>HYP</a:t>
                </a:r>
              </a:p>
            </p:txBody>
          </p:sp>
        </p:grpSp>
        <p:grpSp>
          <p:nvGrpSpPr>
            <p:cNvPr id="60" name="Group 59">
              <a:extLst>
                <a:ext uri="{FF2B5EF4-FFF2-40B4-BE49-F238E27FC236}">
                  <a16:creationId xmlns:a16="http://schemas.microsoft.com/office/drawing/2014/main" id="{43A757DC-F7E9-35BC-1C50-4AA09B4E1660}"/>
                </a:ext>
              </a:extLst>
            </p:cNvPr>
            <p:cNvGrpSpPr/>
            <p:nvPr/>
          </p:nvGrpSpPr>
          <p:grpSpPr>
            <a:xfrm>
              <a:off x="-10114864" y="2493220"/>
              <a:ext cx="720000" cy="720000"/>
              <a:chOff x="14642072" y="2546398"/>
              <a:chExt cx="720000" cy="720000"/>
            </a:xfrm>
          </p:grpSpPr>
          <p:sp>
            <p:nvSpPr>
              <p:cNvPr id="123" name="Oval 122">
                <a:extLst>
                  <a:ext uri="{FF2B5EF4-FFF2-40B4-BE49-F238E27FC236}">
                    <a16:creationId xmlns:a16="http://schemas.microsoft.com/office/drawing/2014/main" id="{BFFE9276-3D91-DC70-16AD-2D8970D8FB9A}"/>
                  </a:ext>
                </a:extLst>
              </p:cNvPr>
              <p:cNvSpPr/>
              <p:nvPr/>
            </p:nvSpPr>
            <p:spPr>
              <a:xfrm>
                <a:off x="14642072" y="2546398"/>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7" name="TextBox 126">
                <a:extLst>
                  <a:ext uri="{FF2B5EF4-FFF2-40B4-BE49-F238E27FC236}">
                    <a16:creationId xmlns:a16="http://schemas.microsoft.com/office/drawing/2014/main" id="{A040C48C-27B8-043E-10C1-7DEEEDE8FD49}"/>
                  </a:ext>
                </a:extLst>
              </p:cNvPr>
              <p:cNvSpPr txBox="1"/>
              <p:nvPr/>
            </p:nvSpPr>
            <p:spPr>
              <a:xfrm>
                <a:off x="14719759" y="2777518"/>
                <a:ext cx="613097" cy="292388"/>
              </a:xfrm>
              <a:prstGeom prst="rect">
                <a:avLst/>
              </a:prstGeom>
              <a:noFill/>
            </p:spPr>
            <p:txBody>
              <a:bodyPr wrap="square" rtlCol="0">
                <a:spAutoFit/>
              </a:bodyPr>
              <a:lstStyle/>
              <a:p>
                <a:r>
                  <a:rPr lang="en-US" sz="1300" b="1" dirty="0">
                    <a:latin typeface="Avenir Next" panose="020B0503020202020204" pitchFamily="34" charset="0"/>
                  </a:rPr>
                  <a:t>Chol.</a:t>
                </a:r>
              </a:p>
            </p:txBody>
          </p:sp>
        </p:grpSp>
        <p:grpSp>
          <p:nvGrpSpPr>
            <p:cNvPr id="90" name="Group 89">
              <a:extLst>
                <a:ext uri="{FF2B5EF4-FFF2-40B4-BE49-F238E27FC236}">
                  <a16:creationId xmlns:a16="http://schemas.microsoft.com/office/drawing/2014/main" id="{5973F9BC-3FA1-D0F4-96D3-302E1B80F507}"/>
                </a:ext>
              </a:extLst>
            </p:cNvPr>
            <p:cNvGrpSpPr/>
            <p:nvPr/>
          </p:nvGrpSpPr>
          <p:grpSpPr>
            <a:xfrm>
              <a:off x="-13790488" y="2493220"/>
              <a:ext cx="879474" cy="720000"/>
              <a:chOff x="25375513" y="2459896"/>
              <a:chExt cx="879474" cy="720000"/>
            </a:xfrm>
          </p:grpSpPr>
          <p:sp>
            <p:nvSpPr>
              <p:cNvPr id="121" name="Oval 120">
                <a:extLst>
                  <a:ext uri="{FF2B5EF4-FFF2-40B4-BE49-F238E27FC236}">
                    <a16:creationId xmlns:a16="http://schemas.microsoft.com/office/drawing/2014/main" id="{BBC923B1-C66B-5884-D443-10D8651360F1}"/>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2" name="TextBox 121">
                <a:extLst>
                  <a:ext uri="{FF2B5EF4-FFF2-40B4-BE49-F238E27FC236}">
                    <a16:creationId xmlns:a16="http://schemas.microsoft.com/office/drawing/2014/main" id="{391D4546-11EC-5F1D-0A84-565DD2B3F72C}"/>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93" name="Group 92">
              <a:extLst>
                <a:ext uri="{FF2B5EF4-FFF2-40B4-BE49-F238E27FC236}">
                  <a16:creationId xmlns:a16="http://schemas.microsoft.com/office/drawing/2014/main" id="{4F46CBCE-8CE9-54B9-B7D8-7A83E8686FE3}"/>
                </a:ext>
              </a:extLst>
            </p:cNvPr>
            <p:cNvGrpSpPr/>
            <p:nvPr/>
          </p:nvGrpSpPr>
          <p:grpSpPr>
            <a:xfrm>
              <a:off x="-15507040" y="2493220"/>
              <a:ext cx="720000" cy="720000"/>
              <a:chOff x="27150973" y="2497996"/>
              <a:chExt cx="720000" cy="720000"/>
            </a:xfrm>
          </p:grpSpPr>
          <p:sp>
            <p:nvSpPr>
              <p:cNvPr id="119" name="Oval 118">
                <a:extLst>
                  <a:ext uri="{FF2B5EF4-FFF2-40B4-BE49-F238E27FC236}">
                    <a16:creationId xmlns:a16="http://schemas.microsoft.com/office/drawing/2014/main" id="{71863504-488A-A4F1-E8F9-69A6C4D13B12}"/>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20" name="TextBox 119">
                <a:extLst>
                  <a:ext uri="{FF2B5EF4-FFF2-40B4-BE49-F238E27FC236}">
                    <a16:creationId xmlns:a16="http://schemas.microsoft.com/office/drawing/2014/main" id="{48B75EFA-08E0-72EC-7A41-96508A823A79}"/>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nvGrpSpPr>
            <p:cNvPr id="96" name="Group 95">
              <a:extLst>
                <a:ext uri="{FF2B5EF4-FFF2-40B4-BE49-F238E27FC236}">
                  <a16:creationId xmlns:a16="http://schemas.microsoft.com/office/drawing/2014/main" id="{3A9093B3-36BE-57A9-3C75-2E38CF657B06}"/>
                </a:ext>
              </a:extLst>
            </p:cNvPr>
            <p:cNvGrpSpPr/>
            <p:nvPr/>
          </p:nvGrpSpPr>
          <p:grpSpPr>
            <a:xfrm>
              <a:off x="-19367602" y="2493220"/>
              <a:ext cx="827171" cy="720000"/>
              <a:chOff x="30510078" y="2469535"/>
              <a:chExt cx="827171" cy="720000"/>
            </a:xfrm>
          </p:grpSpPr>
          <p:sp>
            <p:nvSpPr>
              <p:cNvPr id="115" name="Oval 114">
                <a:extLst>
                  <a:ext uri="{FF2B5EF4-FFF2-40B4-BE49-F238E27FC236}">
                    <a16:creationId xmlns:a16="http://schemas.microsoft.com/office/drawing/2014/main" id="{08BEE699-048A-7C4E-2279-6D937559A6E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6" name="TextBox 115">
                <a:extLst>
                  <a:ext uri="{FF2B5EF4-FFF2-40B4-BE49-F238E27FC236}">
                    <a16:creationId xmlns:a16="http://schemas.microsoft.com/office/drawing/2014/main" id="{2558610E-F548-ADEA-FA38-E50EE001EF67}"/>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98" name="Group 97">
              <a:extLst>
                <a:ext uri="{FF2B5EF4-FFF2-40B4-BE49-F238E27FC236}">
                  <a16:creationId xmlns:a16="http://schemas.microsoft.com/office/drawing/2014/main" id="{2E39250A-5CC4-72CD-9394-6944D7A3A90F}"/>
                </a:ext>
              </a:extLst>
            </p:cNvPr>
            <p:cNvGrpSpPr/>
            <p:nvPr/>
          </p:nvGrpSpPr>
          <p:grpSpPr>
            <a:xfrm>
              <a:off x="-17543879" y="2493220"/>
              <a:ext cx="1040287" cy="720000"/>
              <a:chOff x="30563663" y="2469535"/>
              <a:chExt cx="1040287" cy="720000"/>
            </a:xfrm>
          </p:grpSpPr>
          <p:sp>
            <p:nvSpPr>
              <p:cNvPr id="113" name="Oval 112">
                <a:extLst>
                  <a:ext uri="{FF2B5EF4-FFF2-40B4-BE49-F238E27FC236}">
                    <a16:creationId xmlns:a16="http://schemas.microsoft.com/office/drawing/2014/main" id="{2001FA2C-AA04-1673-7528-3B5215AF82DF}"/>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14" name="TextBox 113">
                <a:extLst>
                  <a:ext uri="{FF2B5EF4-FFF2-40B4-BE49-F238E27FC236}">
                    <a16:creationId xmlns:a16="http://schemas.microsoft.com/office/drawing/2014/main" id="{675D9F2E-69A6-03DB-3D56-05A023AC58E1}"/>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00" name="Group 99">
              <a:extLst>
                <a:ext uri="{FF2B5EF4-FFF2-40B4-BE49-F238E27FC236}">
                  <a16:creationId xmlns:a16="http://schemas.microsoft.com/office/drawing/2014/main" id="{AE925208-3C27-5429-65BD-1E91A11BF4B0}"/>
                </a:ext>
              </a:extLst>
            </p:cNvPr>
            <p:cNvGrpSpPr/>
            <p:nvPr/>
          </p:nvGrpSpPr>
          <p:grpSpPr>
            <a:xfrm>
              <a:off x="-1187710" y="2493220"/>
              <a:ext cx="734541" cy="720000"/>
              <a:chOff x="12759209" y="2545735"/>
              <a:chExt cx="734541" cy="720000"/>
            </a:xfrm>
          </p:grpSpPr>
          <p:sp>
            <p:nvSpPr>
              <p:cNvPr id="105" name="Oval 104">
                <a:extLst>
                  <a:ext uri="{FF2B5EF4-FFF2-40B4-BE49-F238E27FC236}">
                    <a16:creationId xmlns:a16="http://schemas.microsoft.com/office/drawing/2014/main" id="{FDA8712B-9F23-88F3-4D97-CEC0BE5B649C}"/>
                  </a:ext>
                </a:extLst>
              </p:cNvPr>
              <p:cNvSpPr/>
              <p:nvPr/>
            </p:nvSpPr>
            <p:spPr>
              <a:xfrm>
                <a:off x="12759209" y="25457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06" name="TextBox 105">
                <a:extLst>
                  <a:ext uri="{FF2B5EF4-FFF2-40B4-BE49-F238E27FC236}">
                    <a16:creationId xmlns:a16="http://schemas.microsoft.com/office/drawing/2014/main" id="{AAFF1E84-B644-DA69-F601-31CE2D334533}"/>
                  </a:ext>
                </a:extLst>
              </p:cNvPr>
              <p:cNvSpPr txBox="1"/>
              <p:nvPr/>
            </p:nvSpPr>
            <p:spPr>
              <a:xfrm>
                <a:off x="12822602" y="2704233"/>
                <a:ext cx="671148" cy="292388"/>
              </a:xfrm>
              <a:prstGeom prst="rect">
                <a:avLst/>
              </a:prstGeom>
              <a:noFill/>
            </p:spPr>
            <p:txBody>
              <a:bodyPr wrap="square" rtlCol="0">
                <a:spAutoFit/>
              </a:bodyPr>
              <a:lstStyle/>
              <a:p>
                <a:r>
                  <a:rPr lang="en-US" sz="1300" b="1" dirty="0">
                    <a:latin typeface="Avenir Next" panose="020B0503020202020204" pitchFamily="34" charset="0"/>
                  </a:rPr>
                  <a:t>No. of</a:t>
                </a:r>
                <a:endParaRPr lang="en-US" sz="1300" dirty="0">
                  <a:latin typeface="Avenir Next" panose="020B0503020202020204" pitchFamily="34" charset="0"/>
                </a:endParaRPr>
              </a:p>
            </p:txBody>
          </p:sp>
          <p:sp>
            <p:nvSpPr>
              <p:cNvPr id="107" name="TextBox 106">
                <a:extLst>
                  <a:ext uri="{FF2B5EF4-FFF2-40B4-BE49-F238E27FC236}">
                    <a16:creationId xmlns:a16="http://schemas.microsoft.com/office/drawing/2014/main" id="{95D9FD83-C7E7-EFD0-40E5-3AB24D695AAE}"/>
                  </a:ext>
                </a:extLst>
              </p:cNvPr>
              <p:cNvSpPr txBox="1"/>
              <p:nvPr/>
            </p:nvSpPr>
            <p:spPr>
              <a:xfrm>
                <a:off x="12828951" y="2850283"/>
                <a:ext cx="635913" cy="292388"/>
              </a:xfrm>
              <a:prstGeom prst="rect">
                <a:avLst/>
              </a:prstGeom>
              <a:noFill/>
            </p:spPr>
            <p:txBody>
              <a:bodyPr wrap="square" rtlCol="0">
                <a:spAutoFit/>
              </a:bodyPr>
              <a:lstStyle/>
              <a:p>
                <a:r>
                  <a:rPr lang="en-US" sz="1300" dirty="0">
                    <a:latin typeface="Avenir Next" panose="020B0503020202020204" pitchFamily="34" charset="0"/>
                  </a:rPr>
                  <a:t>Cigs</a:t>
                </a:r>
              </a:p>
            </p:txBody>
          </p:sp>
        </p:grpSp>
        <p:grpSp>
          <p:nvGrpSpPr>
            <p:cNvPr id="157" name="Group 156">
              <a:extLst>
                <a:ext uri="{FF2B5EF4-FFF2-40B4-BE49-F238E27FC236}">
                  <a16:creationId xmlns:a16="http://schemas.microsoft.com/office/drawing/2014/main" id="{51809E68-38F7-50EB-1256-501B0BF0CEA2}"/>
                </a:ext>
              </a:extLst>
            </p:cNvPr>
            <p:cNvGrpSpPr/>
            <p:nvPr/>
          </p:nvGrpSpPr>
          <p:grpSpPr>
            <a:xfrm>
              <a:off x="7438989" y="2493220"/>
              <a:ext cx="720000" cy="720000"/>
              <a:chOff x="7531659" y="2479723"/>
              <a:chExt cx="720000" cy="720000"/>
            </a:xfrm>
          </p:grpSpPr>
          <p:sp>
            <p:nvSpPr>
              <p:cNvPr id="158" name="Oval 157">
                <a:extLst>
                  <a:ext uri="{FF2B5EF4-FFF2-40B4-BE49-F238E27FC236}">
                    <a16:creationId xmlns:a16="http://schemas.microsoft.com/office/drawing/2014/main" id="{FC2CBF8B-AA50-4EE1-98A7-8CC3C4E6B4C6}"/>
                  </a:ext>
                </a:extLst>
              </p:cNvPr>
              <p:cNvSpPr/>
              <p:nvPr/>
            </p:nvSpPr>
            <p:spPr>
              <a:xfrm>
                <a:off x="7531659" y="2479723"/>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59" name="TextBox 158">
                <a:extLst>
                  <a:ext uri="{FF2B5EF4-FFF2-40B4-BE49-F238E27FC236}">
                    <a16:creationId xmlns:a16="http://schemas.microsoft.com/office/drawing/2014/main" id="{514CF949-8BE4-0710-B093-690209807A6A}"/>
                  </a:ext>
                </a:extLst>
              </p:cNvPr>
              <p:cNvSpPr txBox="1"/>
              <p:nvPr/>
            </p:nvSpPr>
            <p:spPr>
              <a:xfrm>
                <a:off x="7650377" y="2681183"/>
                <a:ext cx="500846" cy="369332"/>
              </a:xfrm>
              <a:prstGeom prst="rect">
                <a:avLst/>
              </a:prstGeom>
              <a:noFill/>
            </p:spPr>
            <p:txBody>
              <a:bodyPr wrap="square" rtlCol="0">
                <a:spAutoFit/>
              </a:bodyPr>
              <a:lstStyle/>
              <a:p>
                <a:r>
                  <a:rPr lang="en-US" dirty="0">
                    <a:latin typeface="Avenir Next" panose="020B0503020202020204" pitchFamily="34" charset="0"/>
                  </a:rPr>
                  <a:t>No</a:t>
                </a:r>
              </a:p>
            </p:txBody>
          </p:sp>
        </p:grpSp>
        <p:grpSp>
          <p:nvGrpSpPr>
            <p:cNvPr id="167" name="Group 166">
              <a:extLst>
                <a:ext uri="{FF2B5EF4-FFF2-40B4-BE49-F238E27FC236}">
                  <a16:creationId xmlns:a16="http://schemas.microsoft.com/office/drawing/2014/main" id="{DA970D25-AA7E-9014-3976-FF9B48D80533}"/>
                </a:ext>
              </a:extLst>
            </p:cNvPr>
            <p:cNvGrpSpPr/>
            <p:nvPr/>
          </p:nvGrpSpPr>
          <p:grpSpPr>
            <a:xfrm>
              <a:off x="-11914462" y="2493220"/>
              <a:ext cx="803046" cy="720000"/>
              <a:chOff x="25387620" y="2459896"/>
              <a:chExt cx="803046" cy="720000"/>
            </a:xfrm>
          </p:grpSpPr>
          <p:sp>
            <p:nvSpPr>
              <p:cNvPr id="168" name="Oval 167">
                <a:extLst>
                  <a:ext uri="{FF2B5EF4-FFF2-40B4-BE49-F238E27FC236}">
                    <a16:creationId xmlns:a16="http://schemas.microsoft.com/office/drawing/2014/main" id="{D20E0C3A-19D7-E3AE-2820-EBDF62C59D0E}"/>
                  </a:ext>
                </a:extLst>
              </p:cNvPr>
              <p:cNvSpPr/>
              <p:nvPr/>
            </p:nvSpPr>
            <p:spPr>
              <a:xfrm>
                <a:off x="25387620"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9" name="TextBox 168">
                <a:extLst>
                  <a:ext uri="{FF2B5EF4-FFF2-40B4-BE49-F238E27FC236}">
                    <a16:creationId xmlns:a16="http://schemas.microsoft.com/office/drawing/2014/main" id="{DA5D4E5F-F8B5-FF2C-A4D4-EE7F25387E91}"/>
                  </a:ext>
                </a:extLst>
              </p:cNvPr>
              <p:cNvSpPr txBox="1"/>
              <p:nvPr/>
            </p:nvSpPr>
            <p:spPr>
              <a:xfrm>
                <a:off x="25502646" y="2656130"/>
                <a:ext cx="688020" cy="478144"/>
              </a:xfrm>
              <a:prstGeom prst="rect">
                <a:avLst/>
              </a:prstGeom>
              <a:noFill/>
            </p:spPr>
            <p:txBody>
              <a:bodyPr wrap="square" tIns="46800" rtlCol="0">
                <a:spAutoFit/>
              </a:bodyPr>
              <a:lstStyle/>
              <a:p>
                <a:r>
                  <a:rPr lang="en-US" sz="1300" b="1" dirty="0">
                    <a:latin typeface="Avenir Next" panose="020B0503020202020204" pitchFamily="34" charset="0"/>
                  </a:rPr>
                  <a:t>SYS </a:t>
                </a:r>
                <a:r>
                  <a:rPr lang="en-US" sz="1200" dirty="0">
                    <a:latin typeface="Avenir Next" panose="020B0503020202020204" pitchFamily="34" charset="0"/>
                  </a:rPr>
                  <a:t>BP</a:t>
                </a:r>
              </a:p>
            </p:txBody>
          </p:sp>
        </p:grpSp>
        <p:grpSp>
          <p:nvGrpSpPr>
            <p:cNvPr id="177" name="Group 176">
              <a:extLst>
                <a:ext uri="{FF2B5EF4-FFF2-40B4-BE49-F238E27FC236}">
                  <a16:creationId xmlns:a16="http://schemas.microsoft.com/office/drawing/2014/main" id="{2306DECF-D8E5-0B82-D6AE-DE59AECE21C9}"/>
                </a:ext>
              </a:extLst>
            </p:cNvPr>
            <p:cNvGrpSpPr/>
            <p:nvPr/>
          </p:nvGrpSpPr>
          <p:grpSpPr>
            <a:xfrm>
              <a:off x="11046965" y="2493220"/>
              <a:ext cx="827171" cy="720000"/>
              <a:chOff x="30510078" y="2469535"/>
              <a:chExt cx="827171" cy="720000"/>
            </a:xfrm>
          </p:grpSpPr>
          <p:sp>
            <p:nvSpPr>
              <p:cNvPr id="178" name="Oval 177">
                <a:extLst>
                  <a:ext uri="{FF2B5EF4-FFF2-40B4-BE49-F238E27FC236}">
                    <a16:creationId xmlns:a16="http://schemas.microsoft.com/office/drawing/2014/main" id="{161A65DB-2A8C-5A7C-3AA9-AEF480F6A28D}"/>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79" name="TextBox 178">
                <a:extLst>
                  <a:ext uri="{FF2B5EF4-FFF2-40B4-BE49-F238E27FC236}">
                    <a16:creationId xmlns:a16="http://schemas.microsoft.com/office/drawing/2014/main" id="{AF1889E8-DB21-0D34-5286-C3FA45FB1712}"/>
                  </a:ext>
                </a:extLst>
              </p:cNvPr>
              <p:cNvSpPr txBox="1"/>
              <p:nvPr/>
            </p:nvSpPr>
            <p:spPr>
              <a:xfrm>
                <a:off x="30510078" y="2683341"/>
                <a:ext cx="827171" cy="292388"/>
              </a:xfrm>
              <a:prstGeom prst="rect">
                <a:avLst/>
              </a:prstGeom>
              <a:noFill/>
            </p:spPr>
            <p:txBody>
              <a:bodyPr wrap="square" rtlCol="0">
                <a:spAutoFit/>
              </a:bodyPr>
              <a:lstStyle/>
              <a:p>
                <a:r>
                  <a:rPr lang="en-US" sz="1300" b="1" dirty="0">
                    <a:latin typeface="Avenir Next" panose="020B0503020202020204" pitchFamily="34" charset="0"/>
                  </a:rPr>
                  <a:t>Glucose</a:t>
                </a:r>
              </a:p>
            </p:txBody>
          </p:sp>
        </p:grpSp>
        <p:grpSp>
          <p:nvGrpSpPr>
            <p:cNvPr id="180" name="Group 179">
              <a:extLst>
                <a:ext uri="{FF2B5EF4-FFF2-40B4-BE49-F238E27FC236}">
                  <a16:creationId xmlns:a16="http://schemas.microsoft.com/office/drawing/2014/main" id="{0385F152-18FD-6493-F5B8-F5AC11B47460}"/>
                </a:ext>
              </a:extLst>
            </p:cNvPr>
            <p:cNvGrpSpPr/>
            <p:nvPr/>
          </p:nvGrpSpPr>
          <p:grpSpPr>
            <a:xfrm>
              <a:off x="12870688" y="2493220"/>
              <a:ext cx="1040287" cy="720000"/>
              <a:chOff x="30563663" y="2469535"/>
              <a:chExt cx="1040287" cy="720000"/>
            </a:xfrm>
          </p:grpSpPr>
          <p:sp>
            <p:nvSpPr>
              <p:cNvPr id="181" name="Oval 180">
                <a:extLst>
                  <a:ext uri="{FF2B5EF4-FFF2-40B4-BE49-F238E27FC236}">
                    <a16:creationId xmlns:a16="http://schemas.microsoft.com/office/drawing/2014/main" id="{FEEBD6B5-99C7-CC11-C13D-E3C5F8B5DB88}"/>
                  </a:ext>
                </a:extLst>
              </p:cNvPr>
              <p:cNvSpPr/>
              <p:nvPr/>
            </p:nvSpPr>
            <p:spPr>
              <a:xfrm>
                <a:off x="30563663" y="2469535"/>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2" name="TextBox 181">
                <a:extLst>
                  <a:ext uri="{FF2B5EF4-FFF2-40B4-BE49-F238E27FC236}">
                    <a16:creationId xmlns:a16="http://schemas.microsoft.com/office/drawing/2014/main" id="{2C523CD7-0547-2C7A-4DE8-57DB985F60DF}"/>
                  </a:ext>
                </a:extLst>
              </p:cNvPr>
              <p:cNvSpPr txBox="1"/>
              <p:nvPr/>
            </p:nvSpPr>
            <p:spPr>
              <a:xfrm>
                <a:off x="30630728" y="2619841"/>
                <a:ext cx="973222" cy="492443"/>
              </a:xfrm>
              <a:prstGeom prst="rect">
                <a:avLst/>
              </a:prstGeom>
              <a:noFill/>
            </p:spPr>
            <p:txBody>
              <a:bodyPr wrap="square" rtlCol="0">
                <a:spAutoFit/>
              </a:bodyPr>
              <a:lstStyle/>
              <a:p>
                <a:r>
                  <a:rPr lang="en-US" sz="1300" b="1" dirty="0">
                    <a:latin typeface="Avenir Next" panose="020B0503020202020204" pitchFamily="34" charset="0"/>
                  </a:rPr>
                  <a:t>Heart </a:t>
                </a:r>
              </a:p>
              <a:p>
                <a:r>
                  <a:rPr lang="en-US" sz="1300" dirty="0">
                    <a:latin typeface="Avenir Next" panose="020B0503020202020204" pitchFamily="34" charset="0"/>
                  </a:rPr>
                  <a:t>Rate</a:t>
                </a:r>
              </a:p>
            </p:txBody>
          </p:sp>
        </p:grpSp>
        <p:grpSp>
          <p:nvGrpSpPr>
            <p:cNvPr id="183" name="Group 182">
              <a:extLst>
                <a:ext uri="{FF2B5EF4-FFF2-40B4-BE49-F238E27FC236}">
                  <a16:creationId xmlns:a16="http://schemas.microsoft.com/office/drawing/2014/main" id="{1CAA457A-8535-E5A8-BD43-C5FDB700B07C}"/>
                </a:ext>
              </a:extLst>
            </p:cNvPr>
            <p:cNvGrpSpPr/>
            <p:nvPr/>
          </p:nvGrpSpPr>
          <p:grpSpPr>
            <a:xfrm>
              <a:off x="16624073" y="2493220"/>
              <a:ext cx="879474" cy="720000"/>
              <a:chOff x="25375513" y="2459896"/>
              <a:chExt cx="879474" cy="720000"/>
            </a:xfrm>
          </p:grpSpPr>
          <p:sp>
            <p:nvSpPr>
              <p:cNvPr id="184" name="Oval 183">
                <a:extLst>
                  <a:ext uri="{FF2B5EF4-FFF2-40B4-BE49-F238E27FC236}">
                    <a16:creationId xmlns:a16="http://schemas.microsoft.com/office/drawing/2014/main" id="{B45C954B-F39C-A460-1A26-F8C9E05E07D7}"/>
                  </a:ext>
                </a:extLst>
              </p:cNvPr>
              <p:cNvSpPr/>
              <p:nvPr/>
            </p:nvSpPr>
            <p:spPr>
              <a:xfrm>
                <a:off x="25375513" y="24598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TextBox 184">
                <a:extLst>
                  <a:ext uri="{FF2B5EF4-FFF2-40B4-BE49-F238E27FC236}">
                    <a16:creationId xmlns:a16="http://schemas.microsoft.com/office/drawing/2014/main" id="{8C8E5C91-DC2A-B208-B372-E489C175BC6F}"/>
                  </a:ext>
                </a:extLst>
              </p:cNvPr>
              <p:cNvSpPr txBox="1"/>
              <p:nvPr/>
            </p:nvSpPr>
            <p:spPr>
              <a:xfrm>
                <a:off x="25454009" y="2643372"/>
                <a:ext cx="800978" cy="478144"/>
              </a:xfrm>
              <a:prstGeom prst="rect">
                <a:avLst/>
              </a:prstGeom>
              <a:noFill/>
            </p:spPr>
            <p:txBody>
              <a:bodyPr wrap="square" tIns="46800" rtlCol="0">
                <a:spAutoFit/>
              </a:bodyPr>
              <a:lstStyle/>
              <a:p>
                <a:r>
                  <a:rPr lang="en-US" sz="1300" b="1" dirty="0">
                    <a:latin typeface="Avenir Next" panose="020B0503020202020204" pitchFamily="34" charset="0"/>
                  </a:rPr>
                  <a:t>DIAS </a:t>
                </a:r>
                <a:r>
                  <a:rPr lang="en-US" sz="1200" dirty="0">
                    <a:latin typeface="Avenir Next" panose="020B0503020202020204" pitchFamily="34" charset="0"/>
                  </a:rPr>
                  <a:t>BP</a:t>
                </a:r>
              </a:p>
            </p:txBody>
          </p:sp>
        </p:grpSp>
        <p:grpSp>
          <p:nvGrpSpPr>
            <p:cNvPr id="186" name="Group 185">
              <a:extLst>
                <a:ext uri="{FF2B5EF4-FFF2-40B4-BE49-F238E27FC236}">
                  <a16:creationId xmlns:a16="http://schemas.microsoft.com/office/drawing/2014/main" id="{A2D54C79-89C3-FDBE-0EFE-1389A33082A9}"/>
                </a:ext>
              </a:extLst>
            </p:cNvPr>
            <p:cNvGrpSpPr/>
            <p:nvPr/>
          </p:nvGrpSpPr>
          <p:grpSpPr>
            <a:xfrm>
              <a:off x="14907527" y="2493220"/>
              <a:ext cx="720000" cy="720000"/>
              <a:chOff x="27150973" y="2497996"/>
              <a:chExt cx="720000" cy="720000"/>
            </a:xfrm>
          </p:grpSpPr>
          <p:sp>
            <p:nvSpPr>
              <p:cNvPr id="187" name="Oval 186">
                <a:extLst>
                  <a:ext uri="{FF2B5EF4-FFF2-40B4-BE49-F238E27FC236}">
                    <a16:creationId xmlns:a16="http://schemas.microsoft.com/office/drawing/2014/main" id="{D18BBB57-AB50-D380-D172-5C8A5511AE3F}"/>
                  </a:ext>
                </a:extLst>
              </p:cNvPr>
              <p:cNvSpPr/>
              <p:nvPr/>
            </p:nvSpPr>
            <p:spPr>
              <a:xfrm>
                <a:off x="27150973" y="2497996"/>
                <a:ext cx="720000" cy="720000"/>
              </a:xfrm>
              <a:prstGeom prst="ellipse">
                <a:avLst/>
              </a:prstGeom>
              <a:solidFill>
                <a:schemeClr val="bg1"/>
              </a:solidFill>
              <a:ln w="28575">
                <a:noFill/>
              </a:ln>
              <a:effectLst>
                <a:outerShdw blurRad="228634" dist="68960" dir="7020000" sx="92725" sy="92725" algn="ctr" rotWithShape="0">
                  <a:srgbClr val="000000">
                    <a:alpha val="43137"/>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8" name="TextBox 187">
                <a:extLst>
                  <a:ext uri="{FF2B5EF4-FFF2-40B4-BE49-F238E27FC236}">
                    <a16:creationId xmlns:a16="http://schemas.microsoft.com/office/drawing/2014/main" id="{02D1A592-AC75-5A61-967A-E907684EA973}"/>
                  </a:ext>
                </a:extLst>
              </p:cNvPr>
              <p:cNvSpPr txBox="1"/>
              <p:nvPr/>
            </p:nvSpPr>
            <p:spPr>
              <a:xfrm>
                <a:off x="27271579" y="2711802"/>
                <a:ext cx="580124" cy="292388"/>
              </a:xfrm>
              <a:prstGeom prst="rect">
                <a:avLst/>
              </a:prstGeom>
              <a:noFill/>
            </p:spPr>
            <p:txBody>
              <a:bodyPr wrap="square" rtlCol="0">
                <a:spAutoFit/>
              </a:bodyPr>
              <a:lstStyle/>
              <a:p>
                <a:r>
                  <a:rPr lang="en-US" sz="1300" b="1" dirty="0">
                    <a:latin typeface="Avenir Next" panose="020B0503020202020204" pitchFamily="34" charset="0"/>
                  </a:rPr>
                  <a:t>BMI</a:t>
                </a:r>
              </a:p>
            </p:txBody>
          </p:sp>
        </p:grpSp>
      </p:grpSp>
      <p:grpSp>
        <p:nvGrpSpPr>
          <p:cNvPr id="200" name="Group 199">
            <a:extLst>
              <a:ext uri="{FF2B5EF4-FFF2-40B4-BE49-F238E27FC236}">
                <a16:creationId xmlns:a16="http://schemas.microsoft.com/office/drawing/2014/main" id="{6F6ECEF0-05C2-05CB-2A3F-F84C4C2F6EF8}"/>
              </a:ext>
            </a:extLst>
          </p:cNvPr>
          <p:cNvGrpSpPr/>
          <p:nvPr/>
        </p:nvGrpSpPr>
        <p:grpSpPr>
          <a:xfrm>
            <a:off x="750277" y="773722"/>
            <a:ext cx="6031522" cy="1247146"/>
            <a:chOff x="750277" y="773722"/>
            <a:chExt cx="6031522" cy="1247146"/>
          </a:xfrm>
        </p:grpSpPr>
        <p:sp>
          <p:nvSpPr>
            <p:cNvPr id="201" name="TextBox 200">
              <a:extLst>
                <a:ext uri="{FF2B5EF4-FFF2-40B4-BE49-F238E27FC236}">
                  <a16:creationId xmlns:a16="http://schemas.microsoft.com/office/drawing/2014/main" id="{1F363AFE-6CE9-9781-C362-D4F709993997}"/>
                </a:ext>
              </a:extLst>
            </p:cNvPr>
            <p:cNvSpPr txBox="1"/>
            <p:nvPr/>
          </p:nvSpPr>
          <p:spPr>
            <a:xfrm>
              <a:off x="750277" y="773722"/>
              <a:ext cx="6031522" cy="707886"/>
            </a:xfrm>
            <a:prstGeom prst="rect">
              <a:avLst/>
            </a:prstGeom>
            <a:noFill/>
          </p:spPr>
          <p:txBody>
            <a:bodyPr wrap="square" rtlCol="0">
              <a:spAutoFit/>
            </a:bodyPr>
            <a:lstStyle/>
            <a:p>
              <a:r>
                <a:rPr lang="en-US" sz="4000" dirty="0">
                  <a:latin typeface="Avenir Next" panose="020B0503020202020204" pitchFamily="34" charset="0"/>
                </a:rPr>
                <a:t>GETTING TO KNOW THE</a:t>
              </a:r>
            </a:p>
          </p:txBody>
        </p:sp>
        <p:sp>
          <p:nvSpPr>
            <p:cNvPr id="202" name="TextBox 201">
              <a:extLst>
                <a:ext uri="{FF2B5EF4-FFF2-40B4-BE49-F238E27FC236}">
                  <a16:creationId xmlns:a16="http://schemas.microsoft.com/office/drawing/2014/main" id="{2A16E8F8-0504-B676-4A07-F156F27D474D}"/>
                </a:ext>
              </a:extLst>
            </p:cNvPr>
            <p:cNvSpPr txBox="1"/>
            <p:nvPr/>
          </p:nvSpPr>
          <p:spPr>
            <a:xfrm>
              <a:off x="750277" y="1312982"/>
              <a:ext cx="2450123" cy="707886"/>
            </a:xfrm>
            <a:prstGeom prst="rect">
              <a:avLst/>
            </a:prstGeom>
            <a:noFill/>
          </p:spPr>
          <p:txBody>
            <a:bodyPr wrap="square" rtlCol="0">
              <a:spAutoFit/>
            </a:bodyPr>
            <a:lstStyle/>
            <a:p>
              <a:r>
                <a:rPr lang="en-US" sz="4000" b="1" dirty="0">
                  <a:latin typeface="Avenir Next" panose="020B0503020202020204" pitchFamily="34" charset="0"/>
                </a:rPr>
                <a:t>DATASET</a:t>
              </a:r>
            </a:p>
          </p:txBody>
        </p:sp>
      </p:grpSp>
    </p:spTree>
    <p:extLst>
      <p:ext uri="{BB962C8B-B14F-4D97-AF65-F5344CB8AC3E}">
        <p14:creationId xmlns:p14="http://schemas.microsoft.com/office/powerpoint/2010/main" val="814866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38EE8B-BC9D-38A6-6808-634184A165A0}"/>
              </a:ext>
            </a:extLst>
          </p:cNvPr>
          <p:cNvGrpSpPr/>
          <p:nvPr/>
        </p:nvGrpSpPr>
        <p:grpSpPr>
          <a:xfrm>
            <a:off x="4271073" y="203956"/>
            <a:ext cx="3920400" cy="5967027"/>
            <a:chOff x="1930634" y="382744"/>
            <a:chExt cx="3919924" cy="5967027"/>
          </a:xfrm>
        </p:grpSpPr>
        <p:grpSp>
          <p:nvGrpSpPr>
            <p:cNvPr id="13" name="Group 12">
              <a:extLst>
                <a:ext uri="{FF2B5EF4-FFF2-40B4-BE49-F238E27FC236}">
                  <a16:creationId xmlns:a16="http://schemas.microsoft.com/office/drawing/2014/main" id="{3872831D-AF82-4BB6-C1AB-7F0CC139704B}"/>
                </a:ext>
              </a:extLst>
            </p:cNvPr>
            <p:cNvGrpSpPr/>
            <p:nvPr/>
          </p:nvGrpSpPr>
          <p:grpSpPr>
            <a:xfrm>
              <a:off x="1930634" y="922744"/>
              <a:ext cx="3919924" cy="5427027"/>
              <a:chOff x="1148464" y="715486"/>
              <a:chExt cx="3919924" cy="5427027"/>
            </a:xfrm>
          </p:grpSpPr>
          <p:sp>
            <p:nvSpPr>
              <p:cNvPr id="23" name="Rounded Rectangle 22">
                <a:extLst>
                  <a:ext uri="{FF2B5EF4-FFF2-40B4-BE49-F238E27FC236}">
                    <a16:creationId xmlns:a16="http://schemas.microsoft.com/office/drawing/2014/main" id="{407BFEFF-E652-C129-E324-3A0E8F8C2B7E}"/>
                  </a:ext>
                </a:extLst>
              </p:cNvPr>
              <p:cNvSpPr/>
              <p:nvPr/>
            </p:nvSpPr>
            <p:spPr>
              <a:xfrm>
                <a:off x="1148464" y="715486"/>
                <a:ext cx="3919924" cy="5427027"/>
              </a:xfrm>
              <a:prstGeom prst="roundRect">
                <a:avLst>
                  <a:gd name="adj" fmla="val 6345"/>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0033828F-B567-70BE-A4B6-8509E3F6F797}"/>
                  </a:ext>
                </a:extLst>
              </p:cNvPr>
              <p:cNvSpPr txBox="1"/>
              <p:nvPr/>
            </p:nvSpPr>
            <p:spPr>
              <a:xfrm>
                <a:off x="1431401" y="1677082"/>
                <a:ext cx="3524302" cy="584775"/>
              </a:xfrm>
              <a:prstGeom prst="rect">
                <a:avLst/>
              </a:prstGeom>
              <a:solidFill>
                <a:srgbClr val="F3E8B6"/>
              </a:solid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25" name="TextBox 24">
                <a:extLst>
                  <a:ext uri="{FF2B5EF4-FFF2-40B4-BE49-F238E27FC236}">
                    <a16:creationId xmlns:a16="http://schemas.microsoft.com/office/drawing/2014/main" id="{1219A6A5-7CF9-0709-4A2C-F475562E8A6C}"/>
                  </a:ext>
                </a:extLst>
              </p:cNvPr>
              <p:cNvSpPr txBox="1"/>
              <p:nvPr/>
            </p:nvSpPr>
            <p:spPr>
              <a:xfrm>
                <a:off x="1619290" y="2293997"/>
                <a:ext cx="3148525" cy="2308324"/>
              </a:xfrm>
              <a:prstGeom prst="rect">
                <a:avLst/>
              </a:prstGeom>
              <a:solidFill>
                <a:srgbClr val="F3E8B6">
                  <a:alpha val="0"/>
                </a:srgbClr>
              </a:solid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sp>
          <p:nvSpPr>
            <p:cNvPr id="22" name="Oval 21">
              <a:extLst>
                <a:ext uri="{FF2B5EF4-FFF2-40B4-BE49-F238E27FC236}">
                  <a16:creationId xmlns:a16="http://schemas.microsoft.com/office/drawing/2014/main" id="{471589A7-3637-F7BE-27DE-BCC21C03B7D8}"/>
                </a:ext>
              </a:extLst>
            </p:cNvPr>
            <p:cNvSpPr/>
            <p:nvPr/>
          </p:nvSpPr>
          <p:spPr>
            <a:xfrm>
              <a:off x="3435723" y="382744"/>
              <a:ext cx="108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Next" panose="020B0503020202020204" pitchFamily="34" charset="0"/>
                </a:rPr>
                <a:t>3</a:t>
              </a:r>
            </a:p>
          </p:txBody>
        </p:sp>
      </p:grpSp>
      <p:sp>
        <p:nvSpPr>
          <p:cNvPr id="26" name="TextBox 25">
            <a:extLst>
              <a:ext uri="{FF2B5EF4-FFF2-40B4-BE49-F238E27FC236}">
                <a16:creationId xmlns:a16="http://schemas.microsoft.com/office/drawing/2014/main" id="{3FAC2CCC-4D65-2006-C1B5-93840015665C}"/>
              </a:ext>
            </a:extLst>
          </p:cNvPr>
          <p:cNvSpPr txBox="1"/>
          <p:nvPr/>
        </p:nvSpPr>
        <p:spPr>
          <a:xfrm>
            <a:off x="3602778" y="6150114"/>
            <a:ext cx="3665812" cy="707886"/>
          </a:xfrm>
          <a:prstGeom prst="rect">
            <a:avLst/>
          </a:prstGeom>
          <a:noFill/>
        </p:spPr>
        <p:txBody>
          <a:bodyPr wrap="none" rtlCol="0">
            <a:spAutoFit/>
          </a:bodyPr>
          <a:lstStyle/>
          <a:p>
            <a:r>
              <a:rPr lang="en-US" sz="4000" dirty="0">
                <a:solidFill>
                  <a:schemeClr val="bg1"/>
                </a:solidFill>
              </a:rPr>
              <a:t>Backup Snippet</a:t>
            </a:r>
          </a:p>
        </p:txBody>
      </p:sp>
      <p:grpSp>
        <p:nvGrpSpPr>
          <p:cNvPr id="2" name="Group 1">
            <a:extLst>
              <a:ext uri="{FF2B5EF4-FFF2-40B4-BE49-F238E27FC236}">
                <a16:creationId xmlns:a16="http://schemas.microsoft.com/office/drawing/2014/main" id="{A5CE1A40-0A03-AF30-25A3-BE63ECDB24AC}"/>
              </a:ext>
            </a:extLst>
          </p:cNvPr>
          <p:cNvGrpSpPr/>
          <p:nvPr/>
        </p:nvGrpSpPr>
        <p:grpSpPr>
          <a:xfrm>
            <a:off x="196733" y="939656"/>
            <a:ext cx="3873732" cy="5283490"/>
            <a:chOff x="5087387" y="801426"/>
            <a:chExt cx="3873732" cy="5283490"/>
          </a:xfrm>
        </p:grpSpPr>
        <p:sp>
          <p:nvSpPr>
            <p:cNvPr id="3" name="Rounded Rectangle 2">
              <a:extLst>
                <a:ext uri="{FF2B5EF4-FFF2-40B4-BE49-F238E27FC236}">
                  <a16:creationId xmlns:a16="http://schemas.microsoft.com/office/drawing/2014/main" id="{33359FAD-0C5B-FEC7-BAC4-EBD77B13ACAB}"/>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59B14659-1A39-E2B6-5EAE-70CBB0408D4A}"/>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5" name="TextBox 4">
              <a:extLst>
                <a:ext uri="{FF2B5EF4-FFF2-40B4-BE49-F238E27FC236}">
                  <a16:creationId xmlns:a16="http://schemas.microsoft.com/office/drawing/2014/main" id="{18BCBE9A-1D03-2E3E-5B81-CA4C60BC264E}"/>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6" name="Group 5">
            <a:extLst>
              <a:ext uri="{FF2B5EF4-FFF2-40B4-BE49-F238E27FC236}">
                <a16:creationId xmlns:a16="http://schemas.microsoft.com/office/drawing/2014/main" id="{1A13CB2E-628F-AFBE-39C4-413520EFB372}"/>
              </a:ext>
            </a:extLst>
          </p:cNvPr>
          <p:cNvGrpSpPr/>
          <p:nvPr/>
        </p:nvGrpSpPr>
        <p:grpSpPr>
          <a:xfrm>
            <a:off x="8392082" y="939656"/>
            <a:ext cx="3723718" cy="5283490"/>
            <a:chOff x="4416027" y="787255"/>
            <a:chExt cx="3723718" cy="5283490"/>
          </a:xfrm>
          <a:solidFill>
            <a:srgbClr val="F3E8B6"/>
          </a:solidFill>
        </p:grpSpPr>
        <p:sp>
          <p:nvSpPr>
            <p:cNvPr id="7" name="Rounded Rectangle 6">
              <a:extLst>
                <a:ext uri="{FF2B5EF4-FFF2-40B4-BE49-F238E27FC236}">
                  <a16:creationId xmlns:a16="http://schemas.microsoft.com/office/drawing/2014/main" id="{9B52B7F5-3749-F22B-1619-7CEC5E192A15}"/>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223DE456-A6CD-0C20-CD7F-4D383E0DBACD}"/>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9" name="TextBox 8">
              <a:extLst>
                <a:ext uri="{FF2B5EF4-FFF2-40B4-BE49-F238E27FC236}">
                  <a16:creationId xmlns:a16="http://schemas.microsoft.com/office/drawing/2014/main" id="{45321752-8D91-4087-C0FD-C051A8AB9A6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9802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950419" y="1054550"/>
            <a:ext cx="4754882" cy="369332"/>
          </a:xfrm>
          <a:prstGeom prst="rect">
            <a:avLst/>
          </a:prstGeom>
          <a:noFill/>
        </p:spPr>
        <p:txBody>
          <a:bodyPr wrap="square" rtlCol="0">
            <a:spAutoFit/>
          </a:bodyPr>
          <a:lstStyle/>
          <a:p>
            <a:pPr rtl="0">
              <a:spcBef>
                <a:spcPts val="0"/>
              </a:spcBef>
              <a:spcAft>
                <a:spcPts val="0"/>
              </a:spcAft>
            </a:pPr>
            <a:r>
              <a:rPr lang="en-IN" sz="1800" b="1" i="0" dirty="0">
                <a:solidFill>
                  <a:srgbClr val="000000"/>
                </a:solidFill>
                <a:effectLst/>
                <a:latin typeface="Times New Roman" panose="02020603050405020304" pitchFamily="18" charset="0"/>
              </a:rPr>
              <a:t>Assumptions in Logistic Regression Model</a:t>
            </a:r>
            <a:endParaRPr lang="en-IN" b="1"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646331"/>
          </a:xfrm>
          <a:prstGeom prst="rect">
            <a:avLst/>
          </a:prstGeom>
          <a:noFill/>
        </p:spPr>
        <p:txBody>
          <a:bodyPr wrap="square" rtlCol="0">
            <a:spAutoFit/>
          </a:bodyPr>
          <a:lstStyle/>
          <a:p>
            <a:pPr rtl="0">
              <a:spcBef>
                <a:spcPts val="0"/>
              </a:spcBef>
              <a:spcAft>
                <a:spcPts val="0"/>
              </a:spcAft>
            </a:pPr>
            <a:r>
              <a:rPr lang="en-IN" sz="1800" b="0" i="0" u="none" strike="noStrike" dirty="0">
                <a:solidFill>
                  <a:srgbClr val="000000"/>
                </a:solidFill>
                <a:effectLst/>
                <a:latin typeface="Times New Roman" panose="02020603050405020304" pitchFamily="18" charset="0"/>
              </a:rPr>
              <a:t>Response is Dichotomous in Nature , </a:t>
            </a:r>
            <a:r>
              <a:rPr lang="en-IN" sz="1800" b="0" i="0" u="none" strike="noStrike" dirty="0" err="1">
                <a:solidFill>
                  <a:srgbClr val="000000"/>
                </a:solidFill>
                <a:effectLst/>
                <a:latin typeface="Times New Roman" panose="02020603050405020304" pitchFamily="18" charset="0"/>
              </a:rPr>
              <a:t>i.e</a:t>
            </a:r>
            <a:r>
              <a:rPr lang="en-IN" sz="1800" b="0" i="0" u="none" strike="noStrike" dirty="0">
                <a:solidFill>
                  <a:srgbClr val="000000"/>
                </a:solidFill>
                <a:effectLst/>
                <a:latin typeface="Times New Roman" panose="02020603050405020304" pitchFamily="18" charset="0"/>
              </a:rPr>
              <a:t> it does not presuppose a linear relationship between the predictor variables and the response variable. </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1" y="2718253"/>
            <a:ext cx="10654146" cy="923330"/>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The response variable should exhibit a dichotomous nature, meaning it can be categorised into two distinct groups. It does not necessarily need to adhere to interval scale, normal distribution linear relationship , or have equal variance within each group.</a:t>
            </a: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913440"/>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Categories should be both mutually exclusive and exhaustive, meaning that each case can only belong to one group and every case must be a member of one of the groups .</a:t>
            </a: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831627"/>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In contrast to linear regression, Logistic Regression often demands larger sample sizes due to the reliance on maximum likelihood estimation. Which is based on approximations derived from large sample theory.</a:t>
            </a:r>
          </a:p>
        </p:txBody>
      </p:sp>
    </p:spTree>
    <p:extLst>
      <p:ext uri="{BB962C8B-B14F-4D97-AF65-F5344CB8AC3E}">
        <p14:creationId xmlns:p14="http://schemas.microsoft.com/office/powerpoint/2010/main" val="106921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65BC16-334A-70B7-CD1B-778CCFA85686}"/>
                  </a:ext>
                </a:extLst>
              </p:cNvPr>
              <p:cNvSpPr txBox="1"/>
              <p:nvPr/>
            </p:nvSpPr>
            <p:spPr>
              <a:xfrm>
                <a:off x="768096" y="1353312"/>
                <a:ext cx="10643616" cy="2053254"/>
              </a:xfrm>
              <a:prstGeom prst="rect">
                <a:avLst/>
              </a:prstGeom>
              <a:noFill/>
            </p:spPr>
            <p:txBody>
              <a:bodyPr wrap="square" rtlCol="0">
                <a:spAutoFit/>
              </a:bodyPr>
              <a:lstStyle/>
              <a:p>
                <a:r>
                  <a:rPr lang="en-US"/>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a:t> denotes the probability that an individual has CVD.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IN"/>
                  <a:t> is described as a function of covariate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b="0"/>
                  <a:t>. Suppose , Y denotes that the patient suffers from Cardiovascular Diseases, then clearly Y assumed to follow a Bernoulli distribution, with probability of success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0≤</m:t>
                    </m:r>
                    <m:r>
                      <a:rPr lang="en-US" b="0" i="1" smtClean="0">
                        <a:latin typeface="Cambria Math" panose="02040503050406030204" pitchFamily="18" charset="0"/>
                      </a:rPr>
                      <m:t>𝑝</m:t>
                    </m:r>
                    <m:r>
                      <a:rPr lang="en-US" b="0" i="1" smtClean="0">
                        <a:latin typeface="Cambria Math" panose="02040503050406030204" pitchFamily="18" charset="0"/>
                      </a:rPr>
                      <m:t>≤1</m:t>
                    </m:r>
                  </m:oMath>
                </a14:m>
                <a:r>
                  <a:rPr lang="en-US" b="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b="0"/>
                  <a:t> we are interested y</a:t>
                </a:r>
              </a:p>
              <a:p>
                <a:endParaRPr lang="en-US" b="0"/>
              </a:p>
              <a:p>
                <a:endParaRPr lang="en-US" b="0"/>
              </a:p>
            </p:txBody>
          </p:sp>
        </mc:Choice>
        <mc:Fallback xmlns="">
          <p:sp>
            <p:nvSpPr>
              <p:cNvPr id="9" name="TextBox 8">
                <a:extLst>
                  <a:ext uri="{FF2B5EF4-FFF2-40B4-BE49-F238E27FC236}">
                    <a16:creationId xmlns:a16="http://schemas.microsoft.com/office/drawing/2014/main" id="{CC65BC16-334A-70B7-CD1B-778CCFA85686}"/>
                  </a:ext>
                </a:extLst>
              </p:cNvPr>
              <p:cNvSpPr txBox="1">
                <a:spLocks noRot="1" noChangeAspect="1" noMove="1" noResize="1" noEditPoints="1" noAdjustHandles="1" noChangeArrowheads="1" noChangeShapeType="1" noTextEdit="1"/>
              </p:cNvSpPr>
              <p:nvPr/>
            </p:nvSpPr>
            <p:spPr>
              <a:xfrm>
                <a:off x="768096" y="1353312"/>
                <a:ext cx="10643616" cy="2053254"/>
              </a:xfrm>
              <a:prstGeom prst="rect">
                <a:avLst/>
              </a:prstGeom>
              <a:blipFill>
                <a:blip r:embed="rId2"/>
                <a:stretch>
                  <a:fillRect l="-477" t="-1227"/>
                </a:stretch>
              </a:blipFill>
            </p:spPr>
            <p:txBody>
              <a:bodyPr/>
              <a:lstStyle/>
              <a:p>
                <a:r>
                  <a:rPr lang="en-US">
                    <a:noFill/>
                  </a:rPr>
                  <a:t> </a:t>
                </a:r>
              </a:p>
            </p:txBody>
          </p:sp>
        </mc:Fallback>
      </mc:AlternateContent>
    </p:spTree>
    <p:extLst>
      <p:ext uri="{BB962C8B-B14F-4D97-AF65-F5344CB8AC3E}">
        <p14:creationId xmlns:p14="http://schemas.microsoft.com/office/powerpoint/2010/main" val="973530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A35B77-A5E6-B621-A44A-4440673EF2D4}"/>
              </a:ext>
            </a:extLst>
          </p:cNvPr>
          <p:cNvGrpSpPr/>
          <p:nvPr/>
        </p:nvGrpSpPr>
        <p:grpSpPr>
          <a:xfrm rot="19655052">
            <a:off x="4159132" y="807888"/>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a:solidFill>
                    <a:srgbClr val="000000"/>
                  </a:solidFill>
                  <a:effectLst/>
                  <a:latin typeface="Avenir Next" panose="020B0503020202020204" pitchFamily="34" charset="0"/>
                </a:rPr>
                <a:t>Medical </a:t>
              </a:r>
              <a:r>
                <a:rPr lang="en-IN" sz="2400">
                  <a:solidFill>
                    <a:srgbClr val="000000"/>
                  </a:solidFill>
                  <a:latin typeface="Avenir Next" panose="020B0503020202020204" pitchFamily="34" charset="0"/>
                </a:rPr>
                <a:t>professionals </a:t>
              </a:r>
              <a:r>
                <a:rPr lang="en-IN" sz="2400" b="0" i="0" u="none" strike="noStrike">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a:latin typeface="Avenir Next" panose="020B0503020202020204" pitchFamily="34" charset="0"/>
              </a:endParaRPr>
            </a:p>
            <a:p>
              <a:pPr algn="ctr"/>
              <a:endParaRPr lang="en-US" sz="2400"/>
            </a:p>
          </p:txBody>
        </p:sp>
      </p:grpSp>
      <p:grpSp>
        <p:nvGrpSpPr>
          <p:cNvPr id="14" name="Group 13">
            <a:extLst>
              <a:ext uri="{FF2B5EF4-FFF2-40B4-BE49-F238E27FC236}">
                <a16:creationId xmlns:a16="http://schemas.microsoft.com/office/drawing/2014/main" id="{DB58E825-A600-3B82-46CD-2EF15AEDE520}"/>
              </a:ext>
            </a:extLst>
          </p:cNvPr>
          <p:cNvGrpSpPr/>
          <p:nvPr/>
        </p:nvGrpSpPr>
        <p:grpSpPr>
          <a:xfrm rot="20816446">
            <a:off x="4234139" y="676376"/>
            <a:ext cx="3723718" cy="5283490"/>
            <a:chOff x="8103380" y="787255"/>
            <a:chExt cx="3723718" cy="5283490"/>
          </a:xfrm>
          <a:solidFill>
            <a:srgbClr val="E3CB99"/>
          </a:solidFill>
        </p:grpSpPr>
        <p:sp>
          <p:nvSpPr>
            <p:cNvPr id="15" name="Rounded Rectangle 14">
              <a:extLst>
                <a:ext uri="{FF2B5EF4-FFF2-40B4-BE49-F238E27FC236}">
                  <a16:creationId xmlns:a16="http://schemas.microsoft.com/office/drawing/2014/main" id="{5C68001C-99DC-3136-AC3F-3A60E41B54CE}"/>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6" name="TextBox 15">
              <a:extLst>
                <a:ext uri="{FF2B5EF4-FFF2-40B4-BE49-F238E27FC236}">
                  <a16:creationId xmlns:a16="http://schemas.microsoft.com/office/drawing/2014/main" id="{0F8D7180-0C88-50D1-1533-1DC31DFF3EC0}"/>
                </a:ext>
              </a:extLst>
            </p:cNvPr>
            <p:cNvSpPr txBox="1"/>
            <p:nvPr/>
          </p:nvSpPr>
          <p:spPr>
            <a:xfrm>
              <a:off x="8280343" y="1542979"/>
              <a:ext cx="3382672"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a:p>
          </p:txBody>
        </p:sp>
        <p:sp>
          <p:nvSpPr>
            <p:cNvPr id="17" name="TextBox 16">
              <a:extLst>
                <a:ext uri="{FF2B5EF4-FFF2-40B4-BE49-F238E27FC236}">
                  <a16:creationId xmlns:a16="http://schemas.microsoft.com/office/drawing/2014/main" id="{A6FF67AA-6EA0-064C-2731-D475198DF83B}"/>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In 2016, INDIA reported 63% of total deaths due to NCD. Of which 27% were attributed to CVD.</a:t>
              </a:r>
            </a:p>
          </p:txBody>
        </p:sp>
      </p:grpSp>
      <p:grpSp>
        <p:nvGrpSpPr>
          <p:cNvPr id="18" name="Group 17">
            <a:extLst>
              <a:ext uri="{FF2B5EF4-FFF2-40B4-BE49-F238E27FC236}">
                <a16:creationId xmlns:a16="http://schemas.microsoft.com/office/drawing/2014/main" id="{F791E897-80D7-B221-82E7-648533548A53}"/>
              </a:ext>
            </a:extLst>
          </p:cNvPr>
          <p:cNvGrpSpPr/>
          <p:nvPr/>
        </p:nvGrpSpPr>
        <p:grpSpPr>
          <a:xfrm>
            <a:off x="4389121" y="676376"/>
            <a:ext cx="3723718" cy="5283490"/>
            <a:chOff x="4416027" y="787255"/>
            <a:chExt cx="3723718" cy="5283490"/>
          </a:xfrm>
          <a:solidFill>
            <a:srgbClr val="F3E8B6"/>
          </a:solidFill>
        </p:grpSpPr>
        <p:sp>
          <p:nvSpPr>
            <p:cNvPr id="19" name="Rounded Rectangle 18">
              <a:extLst>
                <a:ext uri="{FF2B5EF4-FFF2-40B4-BE49-F238E27FC236}">
                  <a16:creationId xmlns:a16="http://schemas.microsoft.com/office/drawing/2014/main" id="{528B3680-CA02-7937-D249-DAAB05D1A61D}"/>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0" name="TextBox 19">
              <a:extLst>
                <a:ext uri="{FF2B5EF4-FFF2-40B4-BE49-F238E27FC236}">
                  <a16:creationId xmlns:a16="http://schemas.microsoft.com/office/drawing/2014/main" id="{D2E57B01-D111-0197-F0E0-F2E64539E9E7}"/>
                </a:ext>
              </a:extLst>
            </p:cNvPr>
            <p:cNvSpPr txBox="1"/>
            <p:nvPr/>
          </p:nvSpPr>
          <p:spPr>
            <a:xfrm>
              <a:off x="4592989" y="1542979"/>
              <a:ext cx="3510391"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a:p>
          </p:txBody>
        </p:sp>
        <p:sp>
          <p:nvSpPr>
            <p:cNvPr id="21" name="TextBox 20">
              <a:extLst>
                <a:ext uri="{FF2B5EF4-FFF2-40B4-BE49-F238E27FC236}">
                  <a16:creationId xmlns:a16="http://schemas.microsoft.com/office/drawing/2014/main" id="{78686A6F-40AB-D1CF-322B-DA9A112A4AE4}"/>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Total 17 millions premature  Deaths  Worldwide in 2019. 38% were </a:t>
              </a:r>
              <a:r>
                <a:rPr lang="en-US" sz="2400">
                  <a:solidFill>
                    <a:srgbClr val="000000"/>
                  </a:solidFill>
                  <a:latin typeface="Avenir Next" panose="020B0503020202020204" pitchFamily="34" charset="0"/>
                </a:rPr>
                <a:t>caused by the CVD. This cause for 45% of deaths in 40-69 years age group.</a:t>
              </a:r>
              <a:endParaRPr lang="en-US" sz="2400" b="0" i="0" u="none" strike="noStrike">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31349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a:off x="8218900" y="868351"/>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a:off x="4357465" y="868351"/>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Total 17 millions premature  Deaths  Worldwide in 2019. 38% were </a:t>
              </a:r>
              <a:r>
                <a:rPr lang="en-US" sz="2400">
                  <a:solidFill>
                    <a:srgbClr val="000000"/>
                  </a:solidFill>
                  <a:latin typeface="Avenir Next" panose="020B0503020202020204" pitchFamily="34" charset="0"/>
                </a:rPr>
                <a:t>caused by the CVD. This cause for 45% of deaths in 40-69 years age group.</a:t>
              </a:r>
              <a:endParaRPr lang="en-US" sz="2400" b="0" i="0" u="none" strike="noStrike">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346016" y="868351"/>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a:solidFill>
                    <a:srgbClr val="000000"/>
                  </a:solidFill>
                  <a:effectLst/>
                  <a:latin typeface="Avenir Next" panose="020B0503020202020204" pitchFamily="34" charset="0"/>
                </a:rPr>
                <a:t>Medical </a:t>
              </a:r>
              <a:r>
                <a:rPr lang="en-IN" sz="2400">
                  <a:solidFill>
                    <a:srgbClr val="000000"/>
                  </a:solidFill>
                  <a:latin typeface="Avenir Next" panose="020B0503020202020204" pitchFamily="34" charset="0"/>
                </a:rPr>
                <a:t>professionals </a:t>
              </a:r>
              <a:r>
                <a:rPr lang="en-IN" sz="2400" b="0" i="0" u="none" strike="noStrike">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a:latin typeface="Avenir Next" panose="020B0503020202020204" pitchFamily="34" charset="0"/>
              </a:endParaRPr>
            </a:p>
            <a:p>
              <a:pPr algn="ctr"/>
              <a:endParaRPr lang="en-US" sz="2400"/>
            </a:p>
          </p:txBody>
        </p:sp>
      </p:grpSp>
    </p:spTree>
    <p:extLst>
      <p:ext uri="{BB962C8B-B14F-4D97-AF65-F5344CB8AC3E}">
        <p14:creationId xmlns:p14="http://schemas.microsoft.com/office/powerpoint/2010/main" val="183620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6" y="-524991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1" y="1202066"/>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7" y="216084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2" y="319915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5" cstate="hqprint">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a:ext>
            </a:extLst>
          </a:blip>
          <a:stretch>
            <a:fillRect/>
          </a:stretch>
        </p:blipFill>
        <p:spPr>
          <a:xfrm>
            <a:off x="-4369192" y="219600"/>
            <a:ext cx="3924300" cy="5969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cstate="hqprint">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a:ext>
            </a:extLst>
          </a:blip>
          <a:stretch>
            <a:fillRect/>
          </a:stretch>
        </p:blipFill>
        <p:spPr>
          <a:xfrm>
            <a:off x="-13002479" y="21960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cstate="hqprint">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a:ext>
            </a:extLst>
          </a:blip>
          <a:stretch>
            <a:fillRect/>
          </a:stretch>
        </p:blipFill>
        <p:spPr>
          <a:xfrm>
            <a:off x="-8700372" y="219600"/>
            <a:ext cx="3911600" cy="59563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11" cstate="hqprint">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a:ext>
            </a:extLst>
          </a:blip>
          <a:stretch>
            <a:fillRect/>
          </a:stretch>
        </p:blipFill>
        <p:spPr>
          <a:xfrm>
            <a:off x="1422000" y="1647000"/>
            <a:ext cx="2340537" cy="3564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264629" y="639000"/>
            <a:ext cx="3664478" cy="5580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9" cstate="hqprint">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a:ext>
            </a:extLst>
          </a:blip>
          <a:stretch>
            <a:fillRect/>
          </a:stretch>
        </p:blipFill>
        <p:spPr>
          <a:xfrm>
            <a:off x="12746830" y="219600"/>
            <a:ext cx="3911600" cy="5956300"/>
          </a:xfrm>
          <a:prstGeom prst="rect">
            <a:avLst/>
          </a:prstGeom>
        </p:spPr>
      </p:pic>
      <p:sp>
        <p:nvSpPr>
          <p:cNvPr id="136" name="TextBox 135">
            <a:extLst>
              <a:ext uri="{FF2B5EF4-FFF2-40B4-BE49-F238E27FC236}">
                <a16:creationId xmlns:a16="http://schemas.microsoft.com/office/drawing/2014/main" id="{1AE6B2AA-C693-A1AE-C049-A65F7657A015}"/>
              </a:ext>
            </a:extLst>
          </p:cNvPr>
          <p:cNvSpPr txBox="1"/>
          <p:nvPr/>
        </p:nvSpPr>
        <p:spPr>
          <a:xfrm>
            <a:off x="3446485" y="7146788"/>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7" name="Group 136">
            <a:extLst>
              <a:ext uri="{FF2B5EF4-FFF2-40B4-BE49-F238E27FC236}">
                <a16:creationId xmlns:a16="http://schemas.microsoft.com/office/drawing/2014/main" id="{7861185C-237D-BDDF-8C71-0AA1A66C8176}"/>
              </a:ext>
            </a:extLst>
          </p:cNvPr>
          <p:cNvGrpSpPr/>
          <p:nvPr/>
        </p:nvGrpSpPr>
        <p:grpSpPr>
          <a:xfrm>
            <a:off x="3228271" y="8303187"/>
            <a:ext cx="2650175" cy="3593032"/>
            <a:chOff x="4857987" y="1671630"/>
            <a:chExt cx="2650175" cy="3593032"/>
          </a:xfrm>
        </p:grpSpPr>
        <p:sp>
          <p:nvSpPr>
            <p:cNvPr id="138" name="Rounded Rectangle 137">
              <a:extLst>
                <a:ext uri="{FF2B5EF4-FFF2-40B4-BE49-F238E27FC236}">
                  <a16:creationId xmlns:a16="http://schemas.microsoft.com/office/drawing/2014/main" id="{BC3867A2-EC65-1853-CF28-15CB2CA61F4A}"/>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9" name="TextBox 138">
              <a:extLst>
                <a:ext uri="{FF2B5EF4-FFF2-40B4-BE49-F238E27FC236}">
                  <a16:creationId xmlns:a16="http://schemas.microsoft.com/office/drawing/2014/main" id="{2142041D-2A52-E4F8-4F67-F9C817FC9DC1}"/>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40" name="Oval 139">
              <a:extLst>
                <a:ext uri="{FF2B5EF4-FFF2-40B4-BE49-F238E27FC236}">
                  <a16:creationId xmlns:a16="http://schemas.microsoft.com/office/drawing/2014/main" id="{E79FD11A-CDF9-50D5-9A2F-FA1106100AED}"/>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41" name="Group 140">
            <a:extLst>
              <a:ext uri="{FF2B5EF4-FFF2-40B4-BE49-F238E27FC236}">
                <a16:creationId xmlns:a16="http://schemas.microsoft.com/office/drawing/2014/main" id="{CD2A2D3E-2759-0554-B8BC-6293654DA2BF}"/>
              </a:ext>
            </a:extLst>
          </p:cNvPr>
          <p:cNvGrpSpPr/>
          <p:nvPr/>
        </p:nvGrpSpPr>
        <p:grpSpPr>
          <a:xfrm>
            <a:off x="366193" y="8292775"/>
            <a:ext cx="2650174" cy="3593033"/>
            <a:chOff x="2028187" y="1671630"/>
            <a:chExt cx="2650174" cy="3593033"/>
          </a:xfrm>
        </p:grpSpPr>
        <p:sp>
          <p:nvSpPr>
            <p:cNvPr id="142" name="Rounded Rectangle 141">
              <a:extLst>
                <a:ext uri="{FF2B5EF4-FFF2-40B4-BE49-F238E27FC236}">
                  <a16:creationId xmlns:a16="http://schemas.microsoft.com/office/drawing/2014/main" id="{6DCBD838-1C42-DCCC-FAEE-A5C2133FC1F8}"/>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3" name="TextBox 142">
              <a:extLst>
                <a:ext uri="{FF2B5EF4-FFF2-40B4-BE49-F238E27FC236}">
                  <a16:creationId xmlns:a16="http://schemas.microsoft.com/office/drawing/2014/main" id="{F3993B66-285E-9160-4D1B-053AEEC483C3}"/>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44" name="Oval 143">
              <a:extLst>
                <a:ext uri="{FF2B5EF4-FFF2-40B4-BE49-F238E27FC236}">
                  <a16:creationId xmlns:a16="http://schemas.microsoft.com/office/drawing/2014/main" id="{F461B17A-82FD-FA9F-67EF-6B31FF48B676}"/>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45" name="Group 144">
            <a:extLst>
              <a:ext uri="{FF2B5EF4-FFF2-40B4-BE49-F238E27FC236}">
                <a16:creationId xmlns:a16="http://schemas.microsoft.com/office/drawing/2014/main" id="{43EF87E9-F903-1DF6-5AAE-0D5B9CDA3E94}"/>
              </a:ext>
            </a:extLst>
          </p:cNvPr>
          <p:cNvGrpSpPr/>
          <p:nvPr/>
        </p:nvGrpSpPr>
        <p:grpSpPr>
          <a:xfrm>
            <a:off x="6090350" y="8303187"/>
            <a:ext cx="2650175" cy="3593032"/>
            <a:chOff x="7687787" y="1671630"/>
            <a:chExt cx="2650175" cy="3593032"/>
          </a:xfrm>
        </p:grpSpPr>
        <p:sp>
          <p:nvSpPr>
            <p:cNvPr id="146" name="Rounded Rectangle 145">
              <a:extLst>
                <a:ext uri="{FF2B5EF4-FFF2-40B4-BE49-F238E27FC236}">
                  <a16:creationId xmlns:a16="http://schemas.microsoft.com/office/drawing/2014/main" id="{4167A7BC-4CB6-8721-0581-E060FCA8BE8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6A40FF68-18AE-918E-07E8-92DB9DED4FBA}"/>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48" name="Oval 147">
              <a:extLst>
                <a:ext uri="{FF2B5EF4-FFF2-40B4-BE49-F238E27FC236}">
                  <a16:creationId xmlns:a16="http://schemas.microsoft.com/office/drawing/2014/main" id="{C7C87D63-7403-2A73-ED8D-0C30F55A9A30}"/>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69" name="Group 168">
            <a:extLst>
              <a:ext uri="{FF2B5EF4-FFF2-40B4-BE49-F238E27FC236}">
                <a16:creationId xmlns:a16="http://schemas.microsoft.com/office/drawing/2014/main" id="{474608F5-63C9-6FD1-535E-6E091B3116C2}"/>
              </a:ext>
            </a:extLst>
          </p:cNvPr>
          <p:cNvGrpSpPr/>
          <p:nvPr/>
        </p:nvGrpSpPr>
        <p:grpSpPr>
          <a:xfrm>
            <a:off x="8952430" y="8303187"/>
            <a:ext cx="2650175" cy="3593032"/>
            <a:chOff x="7687787" y="1671630"/>
            <a:chExt cx="2650175" cy="3593032"/>
          </a:xfrm>
        </p:grpSpPr>
        <p:sp>
          <p:nvSpPr>
            <p:cNvPr id="170" name="Rounded Rectangle 169">
              <a:extLst>
                <a:ext uri="{FF2B5EF4-FFF2-40B4-BE49-F238E27FC236}">
                  <a16:creationId xmlns:a16="http://schemas.microsoft.com/office/drawing/2014/main" id="{67C347CE-1D65-A020-71E4-7CAAAE3341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71" name="TextBox 170">
              <a:extLst>
                <a:ext uri="{FF2B5EF4-FFF2-40B4-BE49-F238E27FC236}">
                  <a16:creationId xmlns:a16="http://schemas.microsoft.com/office/drawing/2014/main" id="{F5ED65E6-F38B-E792-92DD-CC3CE8500B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72" name="Oval 171">
              <a:extLst>
                <a:ext uri="{FF2B5EF4-FFF2-40B4-BE49-F238E27FC236}">
                  <a16:creationId xmlns:a16="http://schemas.microsoft.com/office/drawing/2014/main" id="{9DFD2E09-0FFC-D772-A2B3-C8C78F3D5BF6}"/>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
              </a:r>
            </a:p>
          </p:txBody>
        </p:sp>
      </p:grpSp>
      <p:grpSp>
        <p:nvGrpSpPr>
          <p:cNvPr id="173" name="Group 172">
            <a:extLst>
              <a:ext uri="{FF2B5EF4-FFF2-40B4-BE49-F238E27FC236}">
                <a16:creationId xmlns:a16="http://schemas.microsoft.com/office/drawing/2014/main" id="{0948F77E-6F09-8C7F-AB00-1473FEF87EEF}"/>
              </a:ext>
            </a:extLst>
          </p:cNvPr>
          <p:cNvGrpSpPr/>
          <p:nvPr/>
        </p:nvGrpSpPr>
        <p:grpSpPr>
          <a:xfrm>
            <a:off x="5485278" y="12930399"/>
            <a:ext cx="1210143" cy="223614"/>
            <a:chOff x="5655418" y="6376709"/>
            <a:chExt cx="1210143" cy="223614"/>
          </a:xfrm>
        </p:grpSpPr>
        <p:sp>
          <p:nvSpPr>
            <p:cNvPr id="174" name="Freeform 173">
              <a:extLst>
                <a:ext uri="{FF2B5EF4-FFF2-40B4-BE49-F238E27FC236}">
                  <a16:creationId xmlns:a16="http://schemas.microsoft.com/office/drawing/2014/main" id="{0B148663-C70F-334F-274F-CB57F5C1AE20}"/>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174">
              <a:extLst>
                <a:ext uri="{FF2B5EF4-FFF2-40B4-BE49-F238E27FC236}">
                  <a16:creationId xmlns:a16="http://schemas.microsoft.com/office/drawing/2014/main" id="{990E68CB-A3EE-6A68-6D46-4DDA3674D840}"/>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6" name="Group 175">
              <a:extLst>
                <a:ext uri="{FF2B5EF4-FFF2-40B4-BE49-F238E27FC236}">
                  <a16:creationId xmlns:a16="http://schemas.microsoft.com/office/drawing/2014/main" id="{AEA75458-77B3-B002-9BC0-6B712240DA97}"/>
                </a:ext>
              </a:extLst>
            </p:cNvPr>
            <p:cNvGrpSpPr/>
            <p:nvPr/>
          </p:nvGrpSpPr>
          <p:grpSpPr>
            <a:xfrm rot="16200000">
              <a:off x="5655211" y="6376916"/>
              <a:ext cx="223614" cy="223200"/>
              <a:chOff x="707920" y="3080274"/>
              <a:chExt cx="180000" cy="180000"/>
            </a:xfrm>
          </p:grpSpPr>
          <p:sp>
            <p:nvSpPr>
              <p:cNvPr id="178" name="Freeform 177">
                <a:extLst>
                  <a:ext uri="{FF2B5EF4-FFF2-40B4-BE49-F238E27FC236}">
                    <a16:creationId xmlns:a16="http://schemas.microsoft.com/office/drawing/2014/main" id="{1CD06398-139B-E28D-DC55-9CDB1309EF0A}"/>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Oval 178">
                <a:extLst>
                  <a:ext uri="{FF2B5EF4-FFF2-40B4-BE49-F238E27FC236}">
                    <a16:creationId xmlns:a16="http://schemas.microsoft.com/office/drawing/2014/main" id="{5620C353-6436-26D5-6887-D68E7342BACD}"/>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7" name="Freeform 176">
              <a:extLst>
                <a:ext uri="{FF2B5EF4-FFF2-40B4-BE49-F238E27FC236}">
                  <a16:creationId xmlns:a16="http://schemas.microsoft.com/office/drawing/2014/main" id="{63308AF5-6A89-EDD8-3373-671E1849510E}"/>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23" name="Picture 22" descr="A close-up of a sign&#10;&#10;Description automatically generated">
            <a:extLst>
              <a:ext uri="{FF2B5EF4-FFF2-40B4-BE49-F238E27FC236}">
                <a16:creationId xmlns:a16="http://schemas.microsoft.com/office/drawing/2014/main" id="{3A918CCA-9293-459F-E648-C0F368C0D08C}"/>
              </a:ext>
            </a:extLst>
          </p:cNvPr>
          <p:cNvPicPr>
            <a:picLocks noChangeAspect="1"/>
          </p:cNvPicPr>
          <p:nvPr/>
        </p:nvPicPr>
        <p:blipFill>
          <a:blip r:embed="rId15" cstate="hqprint">
            <a:duotone>
              <a:prstClr val="black"/>
              <a:schemeClr val="tx2">
                <a:tint val="45000"/>
                <a:satMod val="400000"/>
              </a:schemeClr>
            </a:duotone>
            <a:extLst>
              <a:ext uri="{BEBA8EAE-BF5A-486C-A8C5-ECC9F3942E4B}">
                <a14:imgProps xmlns:a14="http://schemas.microsoft.com/office/drawing/2010/main">
                  <a14:imgLayer r:embed="rId16">
                    <a14:imgEffect>
                      <a14:sharpenSoften amount="-100000"/>
                    </a14:imgEffect>
                  </a14:imgLayer>
                </a14:imgProps>
              </a:ext>
              <a:ext uri="{28A0092B-C50C-407E-A947-70E740481C1C}">
                <a14:useLocalDpi xmlns:a14="http://schemas.microsoft.com/office/drawing/2010/main"/>
              </a:ext>
            </a:extLst>
          </a:blip>
          <a:stretch>
            <a:fillRect/>
          </a:stretch>
        </p:blipFill>
        <p:spPr>
          <a:xfrm>
            <a:off x="8548932" y="1669129"/>
            <a:ext cx="2343141" cy="3564000"/>
          </a:xfrm>
          <a:prstGeom prst="rect">
            <a:avLst/>
          </a:prstGeom>
        </p:spPr>
      </p:pic>
    </p:spTree>
    <p:extLst>
      <p:ext uri="{BB962C8B-B14F-4D97-AF65-F5344CB8AC3E}">
        <p14:creationId xmlns:p14="http://schemas.microsoft.com/office/powerpoint/2010/main" val="285945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33DBA01-32EF-FD80-89B4-A164F846B5FF}"/>
              </a:ext>
            </a:extLst>
          </p:cNvPr>
          <p:cNvGrpSpPr/>
          <p:nvPr/>
        </p:nvGrpSpPr>
        <p:grpSpPr>
          <a:xfrm>
            <a:off x="2883738" y="0"/>
            <a:ext cx="6424524" cy="6659974"/>
            <a:chOff x="4872872" y="807001"/>
            <a:chExt cx="6841619" cy="5243997"/>
          </a:xfrm>
          <a:blipFill>
            <a:blip r:embed="rId2"/>
            <a:stretch>
              <a:fillRect/>
            </a:stretch>
          </a:blipFill>
        </p:grpSpPr>
        <p:sp>
          <p:nvSpPr>
            <p:cNvPr id="4" name="Rounded Rectangle 3">
              <a:extLst>
                <a:ext uri="{FF2B5EF4-FFF2-40B4-BE49-F238E27FC236}">
                  <a16:creationId xmlns:a16="http://schemas.microsoft.com/office/drawing/2014/main" id="{A7C12D3E-6F2E-EA93-3FDC-CC288AC0A3F5}"/>
                </a:ext>
              </a:extLst>
            </p:cNvPr>
            <p:cNvSpPr/>
            <p:nvPr/>
          </p:nvSpPr>
          <p:spPr>
            <a:xfrm>
              <a:off x="5854000" y="1804086"/>
              <a:ext cx="882658" cy="324982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C145BF9-A027-C69B-2D37-0B21E1762B0A}"/>
                </a:ext>
              </a:extLst>
            </p:cNvPr>
            <p:cNvSpPr/>
            <p:nvPr/>
          </p:nvSpPr>
          <p:spPr>
            <a:xfrm>
              <a:off x="7960642" y="807001"/>
              <a:ext cx="810465" cy="524399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5C989E0-329B-EB16-0869-0FF357E8A7C5}"/>
                </a:ext>
              </a:extLst>
            </p:cNvPr>
            <p:cNvSpPr/>
            <p:nvPr/>
          </p:nvSpPr>
          <p:spPr>
            <a:xfrm>
              <a:off x="6907321" y="1279187"/>
              <a:ext cx="882658"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992C8B8-4910-FAF2-9647-EE673E0523DA}"/>
                </a:ext>
              </a:extLst>
            </p:cNvPr>
            <p:cNvSpPr/>
            <p:nvPr/>
          </p:nvSpPr>
          <p:spPr>
            <a:xfrm>
              <a:off x="8941770" y="1279187"/>
              <a:ext cx="810465"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7F0FCCA-3003-7AC2-1E03-A870EBDEC96A}"/>
                </a:ext>
              </a:extLst>
            </p:cNvPr>
            <p:cNvSpPr/>
            <p:nvPr/>
          </p:nvSpPr>
          <p:spPr>
            <a:xfrm>
              <a:off x="9922898" y="1804087"/>
              <a:ext cx="810465" cy="32498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1F882F5-7C26-A9FB-08CF-F7CD4C6A8AEA}"/>
                </a:ext>
              </a:extLst>
            </p:cNvPr>
            <p:cNvSpPr/>
            <p:nvPr/>
          </p:nvSpPr>
          <p:spPr>
            <a:xfrm>
              <a:off x="10904026"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924B92-10A9-6581-2269-9D274210A42D}"/>
                </a:ext>
              </a:extLst>
            </p:cNvPr>
            <p:cNvSpPr/>
            <p:nvPr/>
          </p:nvSpPr>
          <p:spPr>
            <a:xfrm>
              <a:off x="4872872"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4406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29CBB49-E066-2398-4B3C-4A7EE269EE08}"/>
              </a:ext>
            </a:extLst>
          </p:cNvPr>
          <p:cNvSpPr/>
          <p:nvPr/>
        </p:nvSpPr>
        <p:spPr>
          <a:xfrm rot="954522">
            <a:off x="5263776" y="1939296"/>
            <a:ext cx="2413415" cy="3402767"/>
          </a:xfrm>
          <a:prstGeom prst="roundRect">
            <a:avLst>
              <a:gd name="adj" fmla="val 12350"/>
            </a:avLst>
          </a:prstGeom>
          <a:blipFill>
            <a:blip r:embed="rId2">
              <a:extLst>
                <a:ext uri="{BEBA8EAE-BF5A-486C-A8C5-ECC9F3942E4B}">
                  <a14:imgProps xmlns:a14="http://schemas.microsoft.com/office/drawing/2010/main">
                    <a14:imgLayer r:embed="rId3">
                      <a14:imgEffect>
                        <a14:sharpenSoften amount="98000"/>
                      </a14:imgEffect>
                    </a14:imgLayer>
                  </a14:imgProps>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900DD1-72C6-FE5F-6BFE-69253758603B}"/>
              </a:ext>
            </a:extLst>
          </p:cNvPr>
          <p:cNvSpPr/>
          <p:nvPr/>
        </p:nvSpPr>
        <p:spPr>
          <a:xfrm>
            <a:off x="5263776" y="1939296"/>
            <a:ext cx="2413415" cy="3402767"/>
          </a:xfrm>
          <a:prstGeom prst="roundRect">
            <a:avLst>
              <a:gd name="adj" fmla="val 1235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C12D3E-6F2E-EA93-3FDC-CC288AC0A3F5}"/>
              </a:ext>
            </a:extLst>
          </p:cNvPr>
          <p:cNvSpPr/>
          <p:nvPr/>
        </p:nvSpPr>
        <p:spPr>
          <a:xfrm>
            <a:off x="5263776" y="1939296"/>
            <a:ext cx="2413415" cy="3402767"/>
          </a:xfrm>
          <a:prstGeom prst="roundRect">
            <a:avLst>
              <a:gd name="adj" fmla="val 12350"/>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7C70823-CFE7-3F3C-D1FC-BF7762438FFE}"/>
              </a:ext>
            </a:extLst>
          </p:cNvPr>
          <p:cNvSpPr/>
          <p:nvPr/>
        </p:nvSpPr>
        <p:spPr>
          <a:xfrm rot="20336289">
            <a:off x="5263776" y="1939296"/>
            <a:ext cx="2413415" cy="3402767"/>
          </a:xfrm>
          <a:prstGeom prst="roundRect">
            <a:avLst>
              <a:gd name="adj" fmla="val 1235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24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D9DFB31-F5EF-A8A5-7350-788455425E11}"/>
              </a:ext>
            </a:extLst>
          </p:cNvPr>
          <p:cNvSpPr txBox="1"/>
          <p:nvPr/>
        </p:nvSpPr>
        <p:spPr>
          <a:xfrm>
            <a:off x="-1" y="-1"/>
            <a:ext cx="12192000" cy="6858000"/>
          </a:xfrm>
          <a:custGeom>
            <a:avLst/>
            <a:gdLst/>
            <a:ahLst/>
            <a:cxnLst/>
            <a:rect l="l" t="t" r="r" b="b"/>
            <a:pathLst>
              <a:path w="12192000" h="6858000">
                <a:moveTo>
                  <a:pt x="6249607" y="4801266"/>
                </a:moveTo>
                <a:cubicBezTo>
                  <a:pt x="6310929" y="4801266"/>
                  <a:pt x="6364850" y="4812897"/>
                  <a:pt x="6411370" y="4836156"/>
                </a:cubicBezTo>
                <a:cubicBezTo>
                  <a:pt x="6457890" y="4859417"/>
                  <a:pt x="6497009" y="4889549"/>
                  <a:pt x="6528727" y="4926554"/>
                </a:cubicBezTo>
                <a:cubicBezTo>
                  <a:pt x="6560446" y="4963558"/>
                  <a:pt x="6584763" y="5006378"/>
                  <a:pt x="6601679" y="5055012"/>
                </a:cubicBezTo>
                <a:cubicBezTo>
                  <a:pt x="6618596" y="5103647"/>
                  <a:pt x="6627054" y="5153339"/>
                  <a:pt x="6627054" y="5204088"/>
                </a:cubicBezTo>
                <a:cubicBezTo>
                  <a:pt x="6627054" y="5254837"/>
                  <a:pt x="6619124" y="5304529"/>
                  <a:pt x="6603265" y="5353164"/>
                </a:cubicBezTo>
                <a:cubicBezTo>
                  <a:pt x="6587406" y="5401799"/>
                  <a:pt x="6563617" y="5445675"/>
                  <a:pt x="6531899" y="5484795"/>
                </a:cubicBezTo>
                <a:cubicBezTo>
                  <a:pt x="6500181" y="5523914"/>
                  <a:pt x="6461062" y="5555103"/>
                  <a:pt x="6414542" y="5578363"/>
                </a:cubicBezTo>
                <a:cubicBezTo>
                  <a:pt x="6368022" y="5601623"/>
                  <a:pt x="6314100" y="5613254"/>
                  <a:pt x="6252779" y="5613254"/>
                </a:cubicBezTo>
                <a:cubicBezTo>
                  <a:pt x="6191457" y="5613254"/>
                  <a:pt x="6137536" y="5601623"/>
                  <a:pt x="6091015" y="5578363"/>
                </a:cubicBezTo>
                <a:cubicBezTo>
                  <a:pt x="6044495" y="5555103"/>
                  <a:pt x="6005376" y="5523914"/>
                  <a:pt x="5973659" y="5484795"/>
                </a:cubicBezTo>
                <a:cubicBezTo>
                  <a:pt x="5941940" y="5445675"/>
                  <a:pt x="5918151" y="5401799"/>
                  <a:pt x="5902292" y="5353164"/>
                </a:cubicBezTo>
                <a:cubicBezTo>
                  <a:pt x="5886433" y="5304529"/>
                  <a:pt x="5878503" y="5254837"/>
                  <a:pt x="5878503" y="5204088"/>
                </a:cubicBezTo>
                <a:cubicBezTo>
                  <a:pt x="5878503" y="5153339"/>
                  <a:pt x="5886433" y="5103647"/>
                  <a:pt x="5902292" y="5055012"/>
                </a:cubicBezTo>
                <a:cubicBezTo>
                  <a:pt x="5918151" y="5006378"/>
                  <a:pt x="5941411" y="4963558"/>
                  <a:pt x="5972072" y="4926554"/>
                </a:cubicBezTo>
                <a:cubicBezTo>
                  <a:pt x="6002733" y="4889549"/>
                  <a:pt x="6041324" y="4859417"/>
                  <a:pt x="6087844" y="4836156"/>
                </a:cubicBezTo>
                <a:cubicBezTo>
                  <a:pt x="6134364" y="4812897"/>
                  <a:pt x="6188285" y="4801266"/>
                  <a:pt x="6249607" y="4801266"/>
                </a:cubicBezTo>
                <a:close/>
                <a:moveTo>
                  <a:pt x="7437870" y="4420648"/>
                </a:moveTo>
                <a:lnTo>
                  <a:pt x="7437870" y="5397569"/>
                </a:lnTo>
                <a:cubicBezTo>
                  <a:pt x="7437870" y="5477922"/>
                  <a:pt x="7447914" y="5556689"/>
                  <a:pt x="7468002" y="5633870"/>
                </a:cubicBezTo>
                <a:cubicBezTo>
                  <a:pt x="7488090" y="5711051"/>
                  <a:pt x="7520866" y="5779774"/>
                  <a:pt x="7566329" y="5840039"/>
                </a:cubicBezTo>
                <a:cubicBezTo>
                  <a:pt x="7611791" y="5900304"/>
                  <a:pt x="7670999" y="5949467"/>
                  <a:pt x="7743951" y="5987529"/>
                </a:cubicBezTo>
                <a:cubicBezTo>
                  <a:pt x="7816903" y="6025591"/>
                  <a:pt x="7906243" y="6044622"/>
                  <a:pt x="8011970" y="6044622"/>
                </a:cubicBezTo>
                <a:cubicBezTo>
                  <a:pt x="8066948" y="6044622"/>
                  <a:pt x="8119283" y="6037221"/>
                  <a:pt x="8168975" y="6022419"/>
                </a:cubicBezTo>
                <a:cubicBezTo>
                  <a:pt x="8218667" y="6007617"/>
                  <a:pt x="8264130" y="5988586"/>
                  <a:pt x="8305364" y="5965326"/>
                </a:cubicBezTo>
                <a:cubicBezTo>
                  <a:pt x="8346597" y="5942066"/>
                  <a:pt x="8382544" y="5914577"/>
                  <a:pt x="8413206" y="5882859"/>
                </a:cubicBezTo>
                <a:cubicBezTo>
                  <a:pt x="8443866" y="5851140"/>
                  <a:pt x="8468712" y="5817308"/>
                  <a:pt x="8487744" y="5781360"/>
                </a:cubicBezTo>
                <a:lnTo>
                  <a:pt x="8494086" y="5781360"/>
                </a:lnTo>
                <a:lnTo>
                  <a:pt x="8494086" y="6000216"/>
                </a:lnTo>
                <a:lnTo>
                  <a:pt x="8995235" y="6000216"/>
                </a:lnTo>
                <a:lnTo>
                  <a:pt x="8995235" y="4420648"/>
                </a:lnTo>
                <a:lnTo>
                  <a:pt x="8475056" y="4420648"/>
                </a:lnTo>
                <a:lnTo>
                  <a:pt x="8475056" y="5273868"/>
                </a:lnTo>
                <a:cubicBezTo>
                  <a:pt x="8475056" y="5364794"/>
                  <a:pt x="8451267" y="5444089"/>
                  <a:pt x="8403690" y="5511755"/>
                </a:cubicBezTo>
                <a:cubicBezTo>
                  <a:pt x="8356113" y="5579421"/>
                  <a:pt x="8286861" y="5613254"/>
                  <a:pt x="8195936" y="5613254"/>
                </a:cubicBezTo>
                <a:cubicBezTo>
                  <a:pt x="8147301" y="5613254"/>
                  <a:pt x="8108182" y="5604267"/>
                  <a:pt x="8078578" y="5586293"/>
                </a:cubicBezTo>
                <a:cubicBezTo>
                  <a:pt x="8048975" y="5568319"/>
                  <a:pt x="8025186" y="5543473"/>
                  <a:pt x="8007212" y="5511755"/>
                </a:cubicBezTo>
                <a:cubicBezTo>
                  <a:pt x="7989238" y="5480037"/>
                  <a:pt x="7977080" y="5444089"/>
                  <a:pt x="7970736" y="5403913"/>
                </a:cubicBezTo>
                <a:cubicBezTo>
                  <a:pt x="7964393" y="5363737"/>
                  <a:pt x="7961221" y="5321446"/>
                  <a:pt x="7961221" y="5277040"/>
                </a:cubicBezTo>
                <a:lnTo>
                  <a:pt x="7961221" y="4420648"/>
                </a:lnTo>
                <a:close/>
                <a:moveTo>
                  <a:pt x="6249607" y="4369898"/>
                </a:moveTo>
                <a:cubicBezTo>
                  <a:pt x="6131192" y="4369898"/>
                  <a:pt x="6018592" y="4388929"/>
                  <a:pt x="5911808" y="4426991"/>
                </a:cubicBezTo>
                <a:cubicBezTo>
                  <a:pt x="5805022" y="4465053"/>
                  <a:pt x="5711982" y="4520031"/>
                  <a:pt x="5632688" y="4591926"/>
                </a:cubicBezTo>
                <a:cubicBezTo>
                  <a:pt x="5553391" y="4663821"/>
                  <a:pt x="5490484" y="4751575"/>
                  <a:pt x="5443964" y="4855187"/>
                </a:cubicBezTo>
                <a:cubicBezTo>
                  <a:pt x="5397444" y="4958800"/>
                  <a:pt x="5374183" y="5075101"/>
                  <a:pt x="5374183" y="5204088"/>
                </a:cubicBezTo>
                <a:cubicBezTo>
                  <a:pt x="5374183" y="5333076"/>
                  <a:pt x="5397444" y="5449905"/>
                  <a:pt x="5443964" y="5554575"/>
                </a:cubicBezTo>
                <a:cubicBezTo>
                  <a:pt x="5490484" y="5659245"/>
                  <a:pt x="5553391" y="5748056"/>
                  <a:pt x="5632688" y="5821008"/>
                </a:cubicBezTo>
                <a:cubicBezTo>
                  <a:pt x="5711982" y="5893960"/>
                  <a:pt x="5805022" y="5950524"/>
                  <a:pt x="5911808" y="5990701"/>
                </a:cubicBezTo>
                <a:cubicBezTo>
                  <a:pt x="6018592" y="6030877"/>
                  <a:pt x="6131192" y="6050965"/>
                  <a:pt x="6249607" y="6050965"/>
                </a:cubicBezTo>
                <a:cubicBezTo>
                  <a:pt x="6370136" y="6050965"/>
                  <a:pt x="6483265" y="6030877"/>
                  <a:pt x="6588992" y="5990701"/>
                </a:cubicBezTo>
                <a:cubicBezTo>
                  <a:pt x="6694720" y="5950524"/>
                  <a:pt x="6787760" y="5893960"/>
                  <a:pt x="6868113" y="5821008"/>
                </a:cubicBezTo>
                <a:cubicBezTo>
                  <a:pt x="6948465" y="5748056"/>
                  <a:pt x="7011902" y="5659245"/>
                  <a:pt x="7058422" y="5554575"/>
                </a:cubicBezTo>
                <a:cubicBezTo>
                  <a:pt x="7104942" y="5449905"/>
                  <a:pt x="7128202" y="5333076"/>
                  <a:pt x="7128202" y="5204088"/>
                </a:cubicBezTo>
                <a:cubicBezTo>
                  <a:pt x="7128202" y="5075101"/>
                  <a:pt x="7104942" y="4958800"/>
                  <a:pt x="7058422" y="4855187"/>
                </a:cubicBezTo>
                <a:cubicBezTo>
                  <a:pt x="7011902" y="4751575"/>
                  <a:pt x="6948465" y="4663821"/>
                  <a:pt x="6868113" y="4591926"/>
                </a:cubicBezTo>
                <a:cubicBezTo>
                  <a:pt x="6787760" y="4520031"/>
                  <a:pt x="6694720" y="4465053"/>
                  <a:pt x="6588992" y="4426991"/>
                </a:cubicBezTo>
                <a:cubicBezTo>
                  <a:pt x="6483265" y="4388929"/>
                  <a:pt x="6370136" y="4369898"/>
                  <a:pt x="6249607" y="4369898"/>
                </a:cubicBezTo>
                <a:close/>
                <a:moveTo>
                  <a:pt x="3386821" y="3754564"/>
                </a:moveTo>
                <a:lnTo>
                  <a:pt x="4230526" y="5048669"/>
                </a:lnTo>
                <a:lnTo>
                  <a:pt x="4230526" y="6000216"/>
                </a:lnTo>
                <a:lnTo>
                  <a:pt x="4772908" y="6000216"/>
                </a:lnTo>
                <a:lnTo>
                  <a:pt x="4772908" y="5048669"/>
                </a:lnTo>
                <a:lnTo>
                  <a:pt x="5635645" y="3754564"/>
                </a:lnTo>
                <a:lnTo>
                  <a:pt x="5001280" y="3754564"/>
                </a:lnTo>
                <a:lnTo>
                  <a:pt x="4522334" y="4585582"/>
                </a:lnTo>
                <a:lnTo>
                  <a:pt x="4043389" y="3754564"/>
                </a:lnTo>
                <a:close/>
                <a:moveTo>
                  <a:pt x="6438198" y="2940104"/>
                </a:moveTo>
                <a:lnTo>
                  <a:pt x="6504806" y="2940104"/>
                </a:lnTo>
                <a:lnTo>
                  <a:pt x="6504806" y="2994025"/>
                </a:lnTo>
                <a:cubicBezTo>
                  <a:pt x="6504806" y="3093409"/>
                  <a:pt x="6476788" y="3172176"/>
                  <a:pt x="6420753" y="3230326"/>
                </a:cubicBezTo>
                <a:cubicBezTo>
                  <a:pt x="6364717" y="3288476"/>
                  <a:pt x="6283836" y="3317551"/>
                  <a:pt x="6178109" y="3317551"/>
                </a:cubicBezTo>
                <a:cubicBezTo>
                  <a:pt x="6152734" y="3317551"/>
                  <a:pt x="6126302" y="3314909"/>
                  <a:pt x="6098813" y="3309622"/>
                </a:cubicBezTo>
                <a:cubicBezTo>
                  <a:pt x="6071324" y="3304335"/>
                  <a:pt x="6047007" y="3295349"/>
                  <a:pt x="6025861" y="3282661"/>
                </a:cubicBezTo>
                <a:cubicBezTo>
                  <a:pt x="6004716" y="3269974"/>
                  <a:pt x="5987271" y="3253058"/>
                  <a:pt x="5973526" y="3231912"/>
                </a:cubicBezTo>
                <a:cubicBezTo>
                  <a:pt x="5959781" y="3210767"/>
                  <a:pt x="5952909" y="3185392"/>
                  <a:pt x="5952909" y="3155788"/>
                </a:cubicBezTo>
                <a:cubicBezTo>
                  <a:pt x="5952909" y="3109268"/>
                  <a:pt x="5967711" y="3071735"/>
                  <a:pt x="5997315" y="3043188"/>
                </a:cubicBezTo>
                <a:cubicBezTo>
                  <a:pt x="6026918" y="3014642"/>
                  <a:pt x="6064452" y="2992968"/>
                  <a:pt x="6109914" y="2978166"/>
                </a:cubicBezTo>
                <a:cubicBezTo>
                  <a:pt x="6155377" y="2963364"/>
                  <a:pt x="6207184" y="2953320"/>
                  <a:pt x="6265334" y="2948033"/>
                </a:cubicBezTo>
                <a:cubicBezTo>
                  <a:pt x="6323484" y="2942747"/>
                  <a:pt x="6381105" y="2940104"/>
                  <a:pt x="6438198" y="2940104"/>
                </a:cubicBezTo>
                <a:close/>
                <a:moveTo>
                  <a:pt x="8346255" y="2004416"/>
                </a:moveTo>
                <a:cubicBezTo>
                  <a:pt x="8291276" y="2004416"/>
                  <a:pt x="8239470" y="2011817"/>
                  <a:pt x="8190835" y="2026619"/>
                </a:cubicBezTo>
                <a:cubicBezTo>
                  <a:pt x="8142201" y="2041421"/>
                  <a:pt x="8097267" y="2060451"/>
                  <a:pt x="8056033" y="2083711"/>
                </a:cubicBezTo>
                <a:cubicBezTo>
                  <a:pt x="8014800" y="2106971"/>
                  <a:pt x="7978852" y="2134989"/>
                  <a:pt x="7948191" y="2167765"/>
                </a:cubicBezTo>
                <a:cubicBezTo>
                  <a:pt x="7917530" y="2200540"/>
                  <a:pt x="7892684" y="2233844"/>
                  <a:pt x="7873654" y="2267677"/>
                </a:cubicBezTo>
                <a:lnTo>
                  <a:pt x="7867310" y="2267677"/>
                </a:lnTo>
                <a:lnTo>
                  <a:pt x="7867310" y="2048821"/>
                </a:lnTo>
                <a:lnTo>
                  <a:pt x="7362989" y="2048821"/>
                </a:lnTo>
                <a:lnTo>
                  <a:pt x="7362989" y="3628390"/>
                </a:lnTo>
                <a:lnTo>
                  <a:pt x="7886341" y="3628390"/>
                </a:lnTo>
                <a:lnTo>
                  <a:pt x="7886341" y="2771997"/>
                </a:lnTo>
                <a:cubicBezTo>
                  <a:pt x="7886341" y="2727592"/>
                  <a:pt x="7892155" y="2684772"/>
                  <a:pt x="7903786" y="2643538"/>
                </a:cubicBezTo>
                <a:cubicBezTo>
                  <a:pt x="7915416" y="2602305"/>
                  <a:pt x="7932861" y="2565829"/>
                  <a:pt x="7956121" y="2534110"/>
                </a:cubicBezTo>
                <a:cubicBezTo>
                  <a:pt x="7979381" y="2502392"/>
                  <a:pt x="8008456" y="2477546"/>
                  <a:pt x="8043346" y="2459573"/>
                </a:cubicBezTo>
                <a:cubicBezTo>
                  <a:pt x="8078236" y="2441599"/>
                  <a:pt x="8118940" y="2432612"/>
                  <a:pt x="8165461" y="2432612"/>
                </a:cubicBezTo>
                <a:cubicBezTo>
                  <a:pt x="8211981" y="2432612"/>
                  <a:pt x="8250571" y="2441599"/>
                  <a:pt x="8281233" y="2459573"/>
                </a:cubicBezTo>
                <a:cubicBezTo>
                  <a:pt x="8311893" y="2477546"/>
                  <a:pt x="8335682" y="2501864"/>
                  <a:pt x="8352599" y="2532524"/>
                </a:cubicBezTo>
                <a:cubicBezTo>
                  <a:pt x="8369515" y="2563185"/>
                  <a:pt x="8381673" y="2598604"/>
                  <a:pt x="8389074" y="2638780"/>
                </a:cubicBezTo>
                <a:cubicBezTo>
                  <a:pt x="8396475" y="2678957"/>
                  <a:pt x="8400176" y="2721248"/>
                  <a:pt x="8400176" y="2765653"/>
                </a:cubicBezTo>
                <a:lnTo>
                  <a:pt x="8400176" y="3628390"/>
                </a:lnTo>
                <a:lnTo>
                  <a:pt x="8923527" y="3628390"/>
                </a:lnTo>
                <a:lnTo>
                  <a:pt x="8923527" y="2651468"/>
                </a:lnTo>
                <a:cubicBezTo>
                  <a:pt x="8923527" y="2573230"/>
                  <a:pt x="8913482" y="2494992"/>
                  <a:pt x="8893394" y="2416753"/>
                </a:cubicBezTo>
                <a:cubicBezTo>
                  <a:pt x="8873306" y="2338515"/>
                  <a:pt x="8840530" y="2269263"/>
                  <a:pt x="8795068" y="2208998"/>
                </a:cubicBezTo>
                <a:cubicBezTo>
                  <a:pt x="8749604" y="2148734"/>
                  <a:pt x="8689868" y="2099570"/>
                  <a:pt x="8615860" y="2061509"/>
                </a:cubicBezTo>
                <a:cubicBezTo>
                  <a:pt x="8541850" y="2023447"/>
                  <a:pt x="8451982" y="2004416"/>
                  <a:pt x="8346255" y="2004416"/>
                </a:cubicBezTo>
                <a:close/>
                <a:moveTo>
                  <a:pt x="6254232" y="1998072"/>
                </a:moveTo>
                <a:cubicBezTo>
                  <a:pt x="6125245" y="1998072"/>
                  <a:pt x="5998901" y="2020275"/>
                  <a:pt x="5875200" y="2064680"/>
                </a:cubicBezTo>
                <a:cubicBezTo>
                  <a:pt x="5751498" y="2109086"/>
                  <a:pt x="5643127" y="2175694"/>
                  <a:pt x="5550087" y="2264505"/>
                </a:cubicBezTo>
                <a:lnTo>
                  <a:pt x="5813349" y="2546798"/>
                </a:lnTo>
                <a:cubicBezTo>
                  <a:pt x="5861983" y="2502392"/>
                  <a:pt x="5920662" y="2464330"/>
                  <a:pt x="5989385" y="2432612"/>
                </a:cubicBezTo>
                <a:cubicBezTo>
                  <a:pt x="6058108" y="2400894"/>
                  <a:pt x="6129474" y="2385034"/>
                  <a:pt x="6203483" y="2385034"/>
                </a:cubicBezTo>
                <a:cubicBezTo>
                  <a:pt x="6283836" y="2385034"/>
                  <a:pt x="6351501" y="2403537"/>
                  <a:pt x="6406480" y="2440542"/>
                </a:cubicBezTo>
                <a:cubicBezTo>
                  <a:pt x="6461458" y="2477546"/>
                  <a:pt x="6488947" y="2535168"/>
                  <a:pt x="6488947" y="2613406"/>
                </a:cubicBezTo>
                <a:lnTo>
                  <a:pt x="6488947" y="2638780"/>
                </a:lnTo>
                <a:cubicBezTo>
                  <a:pt x="6374762" y="2638780"/>
                  <a:pt x="6257404" y="2645124"/>
                  <a:pt x="6136875" y="2657812"/>
                </a:cubicBezTo>
                <a:cubicBezTo>
                  <a:pt x="6016345" y="2670499"/>
                  <a:pt x="5906918" y="2695873"/>
                  <a:pt x="5808591" y="2733935"/>
                </a:cubicBezTo>
                <a:cubicBezTo>
                  <a:pt x="5710264" y="2771997"/>
                  <a:pt x="5629912" y="2825918"/>
                  <a:pt x="5567533" y="2895699"/>
                </a:cubicBezTo>
                <a:cubicBezTo>
                  <a:pt x="5505154" y="2965478"/>
                  <a:pt x="5473963" y="3057462"/>
                  <a:pt x="5473963" y="3171647"/>
                </a:cubicBezTo>
                <a:cubicBezTo>
                  <a:pt x="5473963" y="3264687"/>
                  <a:pt x="5491937" y="3342926"/>
                  <a:pt x="5527885" y="3406363"/>
                </a:cubicBezTo>
                <a:cubicBezTo>
                  <a:pt x="5563832" y="3469799"/>
                  <a:pt x="5609823" y="3520548"/>
                  <a:pt x="5665859" y="3558610"/>
                </a:cubicBezTo>
                <a:cubicBezTo>
                  <a:pt x="5721894" y="3596672"/>
                  <a:pt x="5783745" y="3624161"/>
                  <a:pt x="5851411" y="3641077"/>
                </a:cubicBezTo>
                <a:cubicBezTo>
                  <a:pt x="5919076" y="3657994"/>
                  <a:pt x="5984628" y="3666452"/>
                  <a:pt x="6048064" y="3666452"/>
                </a:cubicBezTo>
                <a:cubicBezTo>
                  <a:pt x="6143219" y="3666452"/>
                  <a:pt x="6231501" y="3648478"/>
                  <a:pt x="6312911" y="3612531"/>
                </a:cubicBezTo>
                <a:cubicBezTo>
                  <a:pt x="6394321" y="3576584"/>
                  <a:pt x="6455114" y="3525834"/>
                  <a:pt x="6495291" y="3460283"/>
                </a:cubicBezTo>
                <a:lnTo>
                  <a:pt x="6504806" y="3460283"/>
                </a:lnTo>
                <a:lnTo>
                  <a:pt x="6504806" y="3628390"/>
                </a:lnTo>
                <a:lnTo>
                  <a:pt x="6980580" y="3628390"/>
                </a:lnTo>
                <a:lnTo>
                  <a:pt x="6980580" y="2832262"/>
                </a:lnTo>
                <a:cubicBezTo>
                  <a:pt x="6980580" y="2688473"/>
                  <a:pt x="6967363" y="2564243"/>
                  <a:pt x="6940932" y="2459573"/>
                </a:cubicBezTo>
                <a:cubicBezTo>
                  <a:pt x="6914500" y="2354902"/>
                  <a:pt x="6872738" y="2268206"/>
                  <a:pt x="6815645" y="2199483"/>
                </a:cubicBezTo>
                <a:cubicBezTo>
                  <a:pt x="6758552" y="2130760"/>
                  <a:pt x="6684015" y="2080011"/>
                  <a:pt x="6592031" y="2047236"/>
                </a:cubicBezTo>
                <a:cubicBezTo>
                  <a:pt x="6500048" y="2014460"/>
                  <a:pt x="6387449" y="1998072"/>
                  <a:pt x="6254232" y="1998072"/>
                </a:cubicBezTo>
                <a:close/>
                <a:moveTo>
                  <a:pt x="1651353" y="1382738"/>
                </a:moveTo>
                <a:lnTo>
                  <a:pt x="1651353" y="1845825"/>
                </a:lnTo>
                <a:lnTo>
                  <a:pt x="2285717" y="1845825"/>
                </a:lnTo>
                <a:lnTo>
                  <a:pt x="2285717" y="3628390"/>
                </a:lnTo>
                <a:lnTo>
                  <a:pt x="2828100" y="3628390"/>
                </a:lnTo>
                <a:lnTo>
                  <a:pt x="2828100" y="1845825"/>
                </a:lnTo>
                <a:lnTo>
                  <a:pt x="3462465" y="1845825"/>
                </a:lnTo>
                <a:lnTo>
                  <a:pt x="3462465" y="1382738"/>
                </a:lnTo>
                <a:close/>
                <a:moveTo>
                  <a:pt x="9318786" y="1230491"/>
                </a:moveTo>
                <a:lnTo>
                  <a:pt x="9318786" y="3628390"/>
                </a:lnTo>
                <a:lnTo>
                  <a:pt x="9842137" y="3628390"/>
                </a:lnTo>
                <a:lnTo>
                  <a:pt x="9842137" y="2870324"/>
                </a:lnTo>
                <a:lnTo>
                  <a:pt x="9851652" y="2870324"/>
                </a:lnTo>
                <a:lnTo>
                  <a:pt x="10368660" y="3628390"/>
                </a:lnTo>
                <a:lnTo>
                  <a:pt x="11012540" y="3628390"/>
                </a:lnTo>
                <a:lnTo>
                  <a:pt x="10378175" y="2762482"/>
                </a:lnTo>
                <a:lnTo>
                  <a:pt x="10987166" y="2048821"/>
                </a:lnTo>
                <a:lnTo>
                  <a:pt x="10355973" y="2048821"/>
                </a:lnTo>
                <a:lnTo>
                  <a:pt x="9851652" y="2689530"/>
                </a:lnTo>
                <a:lnTo>
                  <a:pt x="9842137" y="2689530"/>
                </a:lnTo>
                <a:lnTo>
                  <a:pt x="9842137" y="1230491"/>
                </a:lnTo>
                <a:close/>
                <a:moveTo>
                  <a:pt x="3626009" y="1230491"/>
                </a:moveTo>
                <a:lnTo>
                  <a:pt x="3626009" y="3628390"/>
                </a:lnTo>
                <a:lnTo>
                  <a:pt x="4146189" y="3628390"/>
                </a:lnTo>
                <a:lnTo>
                  <a:pt x="4146189" y="2775169"/>
                </a:lnTo>
                <a:cubicBezTo>
                  <a:pt x="4146189" y="2680015"/>
                  <a:pt x="4170506" y="2600190"/>
                  <a:pt x="4219140" y="2535696"/>
                </a:cubicBezTo>
                <a:cubicBezTo>
                  <a:pt x="4267775" y="2471202"/>
                  <a:pt x="4337555" y="2438955"/>
                  <a:pt x="4428480" y="2438955"/>
                </a:cubicBezTo>
                <a:cubicBezTo>
                  <a:pt x="4475001" y="2438955"/>
                  <a:pt x="4513063" y="2447942"/>
                  <a:pt x="4542666" y="2465916"/>
                </a:cubicBezTo>
                <a:cubicBezTo>
                  <a:pt x="4572269" y="2483890"/>
                  <a:pt x="4596058" y="2508207"/>
                  <a:pt x="4614032" y="2538868"/>
                </a:cubicBezTo>
                <a:cubicBezTo>
                  <a:pt x="4632006" y="2569529"/>
                  <a:pt x="4644164" y="2604948"/>
                  <a:pt x="4650508" y="2645124"/>
                </a:cubicBezTo>
                <a:cubicBezTo>
                  <a:pt x="4656851" y="2685301"/>
                  <a:pt x="4660023" y="2727592"/>
                  <a:pt x="4660023" y="2771997"/>
                </a:cubicBezTo>
                <a:lnTo>
                  <a:pt x="4660023" y="3628390"/>
                </a:lnTo>
                <a:lnTo>
                  <a:pt x="5183374" y="3628390"/>
                </a:lnTo>
                <a:lnTo>
                  <a:pt x="5183374" y="2651468"/>
                </a:lnTo>
                <a:cubicBezTo>
                  <a:pt x="5183374" y="2573230"/>
                  <a:pt x="5173330" y="2494992"/>
                  <a:pt x="5153242" y="2416753"/>
                </a:cubicBezTo>
                <a:cubicBezTo>
                  <a:pt x="5133154" y="2338515"/>
                  <a:pt x="5100378" y="2269263"/>
                  <a:pt x="5054915" y="2208998"/>
                </a:cubicBezTo>
                <a:cubicBezTo>
                  <a:pt x="5009453" y="2148734"/>
                  <a:pt x="4950246" y="2099570"/>
                  <a:pt x="4877294" y="2061509"/>
                </a:cubicBezTo>
                <a:cubicBezTo>
                  <a:pt x="4804341" y="2023447"/>
                  <a:pt x="4713944" y="2004416"/>
                  <a:pt x="4606102" y="2004416"/>
                </a:cubicBezTo>
                <a:cubicBezTo>
                  <a:pt x="4496146" y="2004416"/>
                  <a:pt x="4402049" y="2029262"/>
                  <a:pt x="4323810" y="2078954"/>
                </a:cubicBezTo>
                <a:cubicBezTo>
                  <a:pt x="4245573" y="2128645"/>
                  <a:pt x="4188479" y="2185210"/>
                  <a:pt x="4152532" y="2248646"/>
                </a:cubicBezTo>
                <a:lnTo>
                  <a:pt x="4146189" y="2248646"/>
                </a:lnTo>
                <a:lnTo>
                  <a:pt x="4146189" y="1230491"/>
                </a:ln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5000" b="1">
              <a:latin typeface="Avenir Next" panose="020B0503020202020204" pitchFamily="34" charset="0"/>
            </a:endParaRPr>
          </a:p>
        </p:txBody>
      </p:sp>
    </p:spTree>
    <p:extLst>
      <p:ext uri="{BB962C8B-B14F-4D97-AF65-F5344CB8AC3E}">
        <p14:creationId xmlns:p14="http://schemas.microsoft.com/office/powerpoint/2010/main" val="197419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a:solidFill>
                  <a:srgbClr val="261310"/>
                </a:solidFill>
                <a:latin typeface="Grand Cru S Medium"/>
              </a:rPr>
              <a:t>Project</a:t>
            </a:r>
          </a:p>
          <a:p>
            <a:pPr>
              <a:lnSpc>
                <a:spcPts val="7420"/>
              </a:lnSpc>
            </a:pPr>
            <a:r>
              <a:rPr lang="en-US" sz="6236">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a:solidFill>
                  <a:srgbClr val="261310"/>
                </a:solidFill>
                <a:latin typeface="Questrial"/>
              </a:rPr>
              <a:t>Lorem ipsum dolor sit </a:t>
            </a:r>
            <a:r>
              <a:rPr lang="en-US" sz="1747" err="1">
                <a:solidFill>
                  <a:srgbClr val="261310"/>
                </a:solidFill>
                <a:latin typeface="Questrial"/>
              </a:rPr>
              <a:t>amet</a:t>
            </a:r>
            <a:r>
              <a:rPr lang="en-US" sz="1747">
                <a:solidFill>
                  <a:srgbClr val="261310"/>
                </a:solidFill>
                <a:latin typeface="Questrial"/>
              </a:rPr>
              <a:t>, </a:t>
            </a:r>
            <a:r>
              <a:rPr lang="en-US" sz="1747" err="1">
                <a:solidFill>
                  <a:srgbClr val="261310"/>
                </a:solidFill>
                <a:latin typeface="Questrial"/>
              </a:rPr>
              <a:t>consectetur</a:t>
            </a:r>
            <a:r>
              <a:rPr lang="en-US" sz="1747">
                <a:solidFill>
                  <a:srgbClr val="261310"/>
                </a:solidFill>
                <a:latin typeface="Questrial"/>
              </a:rPr>
              <a:t> </a:t>
            </a:r>
            <a:r>
              <a:rPr lang="en-US" sz="1747" err="1">
                <a:solidFill>
                  <a:srgbClr val="261310"/>
                </a:solidFill>
                <a:latin typeface="Questrial"/>
              </a:rPr>
              <a:t>adipiscing</a:t>
            </a:r>
            <a:r>
              <a:rPr lang="en-US" sz="1747">
                <a:solidFill>
                  <a:srgbClr val="261310"/>
                </a:solidFill>
                <a:latin typeface="Questrial"/>
              </a:rPr>
              <a:t> </a:t>
            </a:r>
            <a:r>
              <a:rPr lang="en-US" sz="1747" err="1">
                <a:solidFill>
                  <a:srgbClr val="261310"/>
                </a:solidFill>
                <a:latin typeface="Questrial"/>
              </a:rPr>
              <a:t>elit</a:t>
            </a:r>
            <a:r>
              <a:rPr lang="en-US" sz="1747">
                <a:solidFill>
                  <a:srgbClr val="261310"/>
                </a:solidFill>
                <a:latin typeface="Questrial"/>
              </a:rPr>
              <a:t>. Ut a </a:t>
            </a:r>
            <a:r>
              <a:rPr lang="en-US" sz="1747" err="1">
                <a:solidFill>
                  <a:srgbClr val="261310"/>
                </a:solidFill>
                <a:latin typeface="Questrial"/>
              </a:rPr>
              <a:t>enim</a:t>
            </a:r>
            <a:r>
              <a:rPr lang="en-US" sz="1747">
                <a:solidFill>
                  <a:srgbClr val="261310"/>
                </a:solidFill>
                <a:latin typeface="Questrial"/>
              </a:rPr>
              <a:t> </a:t>
            </a:r>
            <a:r>
              <a:rPr lang="en-US" sz="1747" err="1">
                <a:solidFill>
                  <a:srgbClr val="261310"/>
                </a:solidFill>
                <a:latin typeface="Questrial"/>
              </a:rPr>
              <a:t>nec</a:t>
            </a:r>
            <a:r>
              <a:rPr lang="en-US" sz="1747">
                <a:solidFill>
                  <a:srgbClr val="261310"/>
                </a:solidFill>
                <a:latin typeface="Questrial"/>
              </a:rPr>
              <a:t>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ullamcorper</a:t>
            </a:r>
            <a:r>
              <a:rPr lang="en-US" sz="1747">
                <a:solidFill>
                  <a:srgbClr val="261310"/>
                </a:solidFill>
                <a:latin typeface="Questrial"/>
              </a:rPr>
              <a:t> </a:t>
            </a:r>
            <a:r>
              <a:rPr lang="en-US" sz="1747" err="1">
                <a:solidFill>
                  <a:srgbClr val="261310"/>
                </a:solidFill>
                <a:latin typeface="Questrial"/>
              </a:rPr>
              <a:t>eleifend</a:t>
            </a:r>
            <a:r>
              <a:rPr lang="en-US" sz="1747">
                <a:solidFill>
                  <a:srgbClr val="261310"/>
                </a:solidFill>
                <a:latin typeface="Questrial"/>
              </a:rPr>
              <a:t>. </a:t>
            </a:r>
            <a:r>
              <a:rPr lang="en-US" sz="1747" err="1">
                <a:solidFill>
                  <a:srgbClr val="261310"/>
                </a:solidFill>
                <a:latin typeface="Questrial"/>
              </a:rPr>
              <a:t>Praesent</a:t>
            </a:r>
            <a:r>
              <a:rPr lang="en-US" sz="1747">
                <a:solidFill>
                  <a:srgbClr val="261310"/>
                </a:solidFill>
                <a:latin typeface="Questrial"/>
              </a:rPr>
              <a:t> </a:t>
            </a:r>
            <a:r>
              <a:rPr lang="en-US" sz="1747" err="1">
                <a:solidFill>
                  <a:srgbClr val="261310"/>
                </a:solidFill>
                <a:latin typeface="Questrial"/>
              </a:rPr>
              <a:t>risus</a:t>
            </a:r>
            <a:r>
              <a:rPr lang="en-US" sz="1747">
                <a:solidFill>
                  <a:srgbClr val="261310"/>
                </a:solidFill>
                <a:latin typeface="Questrial"/>
              </a:rPr>
              <a:t> </a:t>
            </a:r>
            <a:r>
              <a:rPr lang="en-US" sz="1747" err="1">
                <a:solidFill>
                  <a:srgbClr val="261310"/>
                </a:solidFill>
                <a:latin typeface="Questrial"/>
              </a:rPr>
              <a:t>leo</a:t>
            </a:r>
            <a:r>
              <a:rPr lang="en-US" sz="1747">
                <a:solidFill>
                  <a:srgbClr val="261310"/>
                </a:solidFill>
                <a:latin typeface="Questrial"/>
              </a:rPr>
              <a:t>, </a:t>
            </a:r>
            <a:r>
              <a:rPr lang="en-US" sz="1747" err="1">
                <a:solidFill>
                  <a:srgbClr val="261310"/>
                </a:solidFill>
                <a:latin typeface="Questrial"/>
              </a:rPr>
              <a:t>fringilla</a:t>
            </a:r>
            <a:r>
              <a:rPr lang="en-US" sz="1747">
                <a:solidFill>
                  <a:srgbClr val="261310"/>
                </a:solidFill>
                <a:latin typeface="Questrial"/>
              </a:rPr>
              <a:t> et </a:t>
            </a:r>
            <a:r>
              <a:rPr lang="en-US" sz="1747" err="1">
                <a:solidFill>
                  <a:srgbClr val="261310"/>
                </a:solidFill>
                <a:latin typeface="Questrial"/>
              </a:rPr>
              <a:t>nulla</a:t>
            </a:r>
            <a:r>
              <a:rPr lang="en-US" sz="1747">
                <a:solidFill>
                  <a:srgbClr val="261310"/>
                </a:solidFill>
                <a:latin typeface="Questrial"/>
              </a:rPr>
              <a:t> at, </a:t>
            </a:r>
            <a:r>
              <a:rPr lang="en-US" sz="1747" err="1">
                <a:solidFill>
                  <a:srgbClr val="261310"/>
                </a:solidFill>
                <a:latin typeface="Questrial"/>
              </a:rPr>
              <a:t>egestas</a:t>
            </a:r>
            <a:r>
              <a:rPr lang="en-US" sz="1747">
                <a:solidFill>
                  <a:srgbClr val="261310"/>
                </a:solidFill>
                <a:latin typeface="Questrial"/>
              </a:rPr>
              <a:t> </a:t>
            </a:r>
            <a:r>
              <a:rPr lang="en-US" sz="1747" err="1">
                <a:solidFill>
                  <a:srgbClr val="261310"/>
                </a:solidFill>
                <a:latin typeface="Questrial"/>
              </a:rPr>
              <a:t>euismod</a:t>
            </a:r>
            <a:r>
              <a:rPr lang="en-US" sz="1747">
                <a:solidFill>
                  <a:srgbClr val="261310"/>
                </a:solidFill>
                <a:latin typeface="Questrial"/>
              </a:rPr>
              <a:t> </a:t>
            </a:r>
            <a:r>
              <a:rPr lang="en-US" sz="1747" err="1">
                <a:solidFill>
                  <a:srgbClr val="261310"/>
                </a:solidFill>
                <a:latin typeface="Questrial"/>
              </a:rPr>
              <a:t>orci</a:t>
            </a:r>
            <a:r>
              <a:rPr lang="en-US" sz="1747">
                <a:solidFill>
                  <a:srgbClr val="261310"/>
                </a:solidFill>
                <a:latin typeface="Questrial"/>
              </a:rPr>
              <a:t>. </a:t>
            </a:r>
            <a:r>
              <a:rPr lang="en-US" sz="1747" err="1">
                <a:solidFill>
                  <a:srgbClr val="261310"/>
                </a:solidFill>
                <a:latin typeface="Questrial"/>
              </a:rPr>
              <a:t>Suspendisse</a:t>
            </a:r>
            <a:r>
              <a:rPr lang="en-US" sz="1747">
                <a:solidFill>
                  <a:srgbClr val="261310"/>
                </a:solidFill>
                <a:latin typeface="Questrial"/>
              </a:rPr>
              <a:t> </a:t>
            </a:r>
            <a:r>
              <a:rPr lang="en-US" sz="1747" err="1">
                <a:solidFill>
                  <a:srgbClr val="261310"/>
                </a:solidFill>
                <a:latin typeface="Questrial"/>
              </a:rPr>
              <a:t>porttitor</a:t>
            </a:r>
            <a:r>
              <a:rPr lang="en-US" sz="1747">
                <a:solidFill>
                  <a:srgbClr val="261310"/>
                </a:solidFill>
                <a:latin typeface="Questrial"/>
              </a:rPr>
              <a:t> diam </a:t>
            </a:r>
            <a:r>
              <a:rPr lang="en-US" sz="1747" err="1">
                <a:solidFill>
                  <a:srgbClr val="261310"/>
                </a:solidFill>
                <a:latin typeface="Questrial"/>
              </a:rPr>
              <a:t>eu</a:t>
            </a:r>
            <a:r>
              <a:rPr lang="en-US" sz="1747">
                <a:solidFill>
                  <a:srgbClr val="261310"/>
                </a:solidFill>
                <a:latin typeface="Questrial"/>
              </a:rPr>
              <a:t> </a:t>
            </a:r>
            <a:r>
              <a:rPr lang="en-US" sz="1747" err="1">
                <a:solidFill>
                  <a:srgbClr val="261310"/>
                </a:solidFill>
                <a:latin typeface="Questrial"/>
              </a:rPr>
              <a:t>condimentum</a:t>
            </a:r>
            <a:r>
              <a:rPr lang="en-US" sz="1747">
                <a:solidFill>
                  <a:srgbClr val="261310"/>
                </a:solidFill>
                <a:latin typeface="Questrial"/>
              </a:rPr>
              <a:t> </a:t>
            </a:r>
            <a:r>
              <a:rPr lang="en-US" sz="1747" err="1">
                <a:solidFill>
                  <a:srgbClr val="261310"/>
                </a:solidFill>
                <a:latin typeface="Questrial"/>
              </a:rPr>
              <a:t>aliquam</a:t>
            </a:r>
            <a:r>
              <a:rPr lang="en-US" sz="1747">
                <a:solidFill>
                  <a:srgbClr val="261310"/>
                </a:solidFill>
                <a:latin typeface="Questrial"/>
              </a:rPr>
              <a:t>. </a:t>
            </a:r>
            <a:r>
              <a:rPr lang="en-US" sz="1747" err="1">
                <a:solidFill>
                  <a:srgbClr val="261310"/>
                </a:solidFill>
                <a:latin typeface="Questrial"/>
              </a:rPr>
              <a:t>Fusce</a:t>
            </a:r>
            <a:r>
              <a:rPr lang="en-US" sz="1747">
                <a:solidFill>
                  <a:srgbClr val="261310"/>
                </a:solidFill>
                <a:latin typeface="Questrial"/>
              </a:rPr>
              <a:t> </a:t>
            </a:r>
            <a:r>
              <a:rPr lang="en-US" sz="1747" err="1">
                <a:solidFill>
                  <a:srgbClr val="261310"/>
                </a:solidFill>
                <a:latin typeface="Questrial"/>
              </a:rPr>
              <a:t>interdum</a:t>
            </a:r>
            <a:r>
              <a:rPr lang="en-US" sz="1747">
                <a:solidFill>
                  <a:srgbClr val="261310"/>
                </a:solidFill>
                <a:latin typeface="Questrial"/>
              </a:rPr>
              <a:t> cursus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ut</a:t>
            </a:r>
            <a:r>
              <a:rPr lang="en-US" sz="1747">
                <a:solidFill>
                  <a:srgbClr val="261310"/>
                </a:solidFill>
                <a:latin typeface="Questrial"/>
              </a:rPr>
              <a:t> </a:t>
            </a:r>
            <a:r>
              <a:rPr lang="en-US" sz="1747" err="1">
                <a:solidFill>
                  <a:srgbClr val="261310"/>
                </a:solidFill>
                <a:latin typeface="Questrial"/>
              </a:rPr>
              <a:t>rutrum</a:t>
            </a:r>
            <a:r>
              <a:rPr lang="en-US" sz="1747">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45394"/>
              <a:ext cx="22836362" cy="12364950"/>
              <a:chOff x="0" y="-9525"/>
              <a:chExt cx="4596479" cy="2488804"/>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9403109" y="1888645"/>
            <a:ext cx="1825639" cy="2145564"/>
          </a:xfrm>
          <a:custGeom>
            <a:avLst/>
            <a:gdLst/>
            <a:ahLst/>
            <a:cxnLst/>
            <a:rect l="l" t="t" r="r" b="b"/>
            <a:pathLst>
              <a:path w="2738459" h="3218346">
                <a:moveTo>
                  <a:pt x="0" y="0"/>
                </a:moveTo>
                <a:lnTo>
                  <a:pt x="2738459" y="0"/>
                </a:lnTo>
                <a:lnTo>
                  <a:pt x="2738459" y="3218346"/>
                </a:lnTo>
                <a:lnTo>
                  <a:pt x="0" y="3218346"/>
                </a:lnTo>
                <a:lnTo>
                  <a:pt x="0" y="0"/>
                </a:lnTo>
                <a:close/>
              </a:path>
            </a:pathLst>
          </a:custGeom>
          <a:blipFill>
            <a:blip r:embed="rId2" cstate="hqprint">
              <a:extLst>
                <a:ext uri="{28A0092B-C50C-407E-A947-70E740481C1C}">
                  <a14:useLocalDpi xmlns:a14="http://schemas.microsoft.com/office/drawing/2010/main"/>
                </a:ext>
              </a:extLst>
            </a:blip>
            <a:stretch>
              <a:fillRect/>
            </a:stretch>
          </a:blipFill>
        </p:spPr>
        <p:txBody>
          <a:bodyPr/>
          <a:lstStyle/>
          <a:p>
            <a:endParaRPr lang="en-US" sz="1200"/>
          </a:p>
        </p:txBody>
      </p:sp>
      <p:sp>
        <p:nvSpPr>
          <p:cNvPr id="10" name="Freeform 10"/>
          <p:cNvSpPr/>
          <p:nvPr/>
        </p:nvSpPr>
        <p:spPr>
          <a:xfrm rot="-3878630">
            <a:off x="2453802" y="980822"/>
            <a:ext cx="1356361" cy="1111750"/>
          </a:xfrm>
          <a:custGeom>
            <a:avLst/>
            <a:gdLst/>
            <a:ahLst/>
            <a:cxnLst/>
            <a:rect l="l" t="t" r="r" b="b"/>
            <a:pathLst>
              <a:path w="2034541" h="1667625">
                <a:moveTo>
                  <a:pt x="0" y="0"/>
                </a:moveTo>
                <a:lnTo>
                  <a:pt x="2034540" y="0"/>
                </a:lnTo>
                <a:lnTo>
                  <a:pt x="2034540" y="1667624"/>
                </a:lnTo>
                <a:lnTo>
                  <a:pt x="0" y="1667624"/>
                </a:lnTo>
                <a:lnTo>
                  <a:pt x="0" y="0"/>
                </a:lnTo>
                <a:close/>
              </a:path>
            </a:pathLst>
          </a:cu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782621" y="4195902"/>
            <a:ext cx="2828661" cy="1787989"/>
          </a:xfrm>
          <a:custGeom>
            <a:avLst/>
            <a:gdLst/>
            <a:ahLst/>
            <a:cxnLst/>
            <a:rect l="l" t="t" r="r" b="b"/>
            <a:pathLst>
              <a:path w="4242992" h="2681983">
                <a:moveTo>
                  <a:pt x="0" y="0"/>
                </a:moveTo>
                <a:lnTo>
                  <a:pt x="4242991" y="0"/>
                </a:lnTo>
                <a:lnTo>
                  <a:pt x="4242991" y="2681984"/>
                </a:lnTo>
                <a:lnTo>
                  <a:pt x="0" y="2681984"/>
                </a:lnTo>
                <a:lnTo>
                  <a:pt x="0" y="0"/>
                </a:lnTo>
                <a:close/>
              </a:path>
            </a:pathLst>
          </a:custGeom>
          <a:blipFill>
            <a:blip r:embed="rId5" cstate="hqprint">
              <a:extLst>
                <a:ext uri="{28A0092B-C50C-407E-A947-70E740481C1C}">
                  <a14:useLocalDpi xmlns:a14="http://schemas.microsoft.com/office/drawing/2010/main"/>
                </a:ext>
              </a:extLst>
            </a:blip>
            <a:stretch>
              <a:fillRect l="-7004" t="-21252" r="-5503" b="-23396"/>
            </a:stretch>
          </a:blipFill>
        </p:spPr>
        <p:txBody>
          <a:bodyPr/>
          <a:lstStyle/>
          <a:p>
            <a:endParaRPr lang="en-US" sz="1200"/>
          </a:p>
        </p:txBody>
      </p:sp>
      <p:sp>
        <p:nvSpPr>
          <p:cNvPr id="12" name="TextBox 12"/>
          <p:cNvSpPr txBox="1"/>
          <p:nvPr/>
        </p:nvSpPr>
        <p:spPr>
          <a:xfrm>
            <a:off x="2788893" y="2462346"/>
            <a:ext cx="6614215" cy="2385268"/>
          </a:xfrm>
          <a:prstGeom prst="rect">
            <a:avLst/>
          </a:prstGeom>
        </p:spPr>
        <p:txBody>
          <a:bodyPr lIns="0" tIns="0" rIns="0" bIns="0" rtlCol="0" anchor="t">
            <a:spAutoFit/>
          </a:bodyPr>
          <a:lstStyle/>
          <a:p>
            <a:pPr algn="ctr">
              <a:lnSpc>
                <a:spcPts val="9270"/>
              </a:lnSpc>
            </a:pPr>
            <a:r>
              <a:rPr lang="en-US" sz="7790">
                <a:solidFill>
                  <a:srgbClr val="261310"/>
                </a:solidFill>
                <a:latin typeface="Grand Cru S Heavy"/>
              </a:rPr>
              <a:t>SCIENCE</a:t>
            </a:r>
          </a:p>
          <a:p>
            <a:pPr algn="ctr">
              <a:lnSpc>
                <a:spcPts val="9270"/>
              </a:lnSpc>
            </a:pPr>
            <a:r>
              <a:rPr lang="en-US" sz="7790">
                <a:solidFill>
                  <a:srgbClr val="261310"/>
                </a:solidFill>
                <a:latin typeface="Grand Cru S Heavy"/>
              </a:rPr>
              <a:t>Project</a:t>
            </a:r>
          </a:p>
        </p:txBody>
      </p:sp>
      <p:sp>
        <p:nvSpPr>
          <p:cNvPr id="13" name="Freeform 13"/>
          <p:cNvSpPr/>
          <p:nvPr/>
        </p:nvSpPr>
        <p:spPr>
          <a:xfrm>
            <a:off x="790881" y="1379880"/>
            <a:ext cx="2335236" cy="4544646"/>
          </a:xfrm>
          <a:custGeom>
            <a:avLst/>
            <a:gdLst/>
            <a:ahLst/>
            <a:cxnLst/>
            <a:rect l="l" t="t" r="r" b="b"/>
            <a:pathLst>
              <a:path w="3502854" h="6816969">
                <a:moveTo>
                  <a:pt x="0" y="0"/>
                </a:moveTo>
                <a:lnTo>
                  <a:pt x="3502854" y="0"/>
                </a:lnTo>
                <a:lnTo>
                  <a:pt x="3502854" y="6816970"/>
                </a:lnTo>
                <a:lnTo>
                  <a:pt x="0" y="6816970"/>
                </a:lnTo>
                <a:lnTo>
                  <a:pt x="0" y="0"/>
                </a:lnTo>
                <a:close/>
              </a:path>
            </a:pathLst>
          </a:custGeom>
          <a: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536387">
            <a:off x="8604185" y="978922"/>
            <a:ext cx="2266652" cy="1115550"/>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4365815" y="1706753"/>
            <a:ext cx="3675487" cy="571631"/>
          </a:xfrm>
          <a:prstGeom prst="rect">
            <a:avLst/>
          </a:prstGeom>
        </p:spPr>
        <p:txBody>
          <a:bodyPr lIns="0" tIns="0" rIns="0" bIns="0" rtlCol="0" anchor="t">
            <a:spAutoFit/>
          </a:bodyPr>
          <a:lstStyle/>
          <a:p>
            <a:pPr algn="ctr">
              <a:lnSpc>
                <a:spcPts val="2295"/>
              </a:lnSpc>
            </a:pPr>
            <a:r>
              <a:rPr lang="en-US" sz="1639">
                <a:solidFill>
                  <a:srgbClr val="261310"/>
                </a:solidFill>
                <a:latin typeface="Glacial Indifference Bold"/>
              </a:rPr>
              <a:t>Green Chemistry:</a:t>
            </a:r>
          </a:p>
          <a:p>
            <a:pPr algn="ctr">
              <a:lnSpc>
                <a:spcPts val="2295"/>
              </a:lnSpc>
              <a:spcBef>
                <a:spcPct val="0"/>
              </a:spcBef>
            </a:pPr>
            <a:r>
              <a:rPr lang="en-US" sz="1639">
                <a:solidFill>
                  <a:srgbClr val="261310"/>
                </a:solidFill>
                <a:latin typeface="Glacial Indifference Bold"/>
              </a:rPr>
              <a:t>The future of sustainable science</a:t>
            </a:r>
          </a:p>
        </p:txBody>
      </p:sp>
      <p:sp>
        <p:nvSpPr>
          <p:cNvPr id="16" name="TextBox 16"/>
          <p:cNvSpPr txBox="1"/>
          <p:nvPr/>
        </p:nvSpPr>
        <p:spPr>
          <a:xfrm>
            <a:off x="4365815" y="4988110"/>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Presented by Olivia Wilson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a:solidFill>
                  <a:srgbClr val="261310"/>
                </a:solidFill>
                <a:latin typeface="Grand Cru S Medium"/>
              </a:rPr>
              <a:t>Project</a:t>
            </a:r>
          </a:p>
          <a:p>
            <a:pPr>
              <a:lnSpc>
                <a:spcPts val="7420"/>
              </a:lnSpc>
            </a:pPr>
            <a:r>
              <a:rPr lang="en-US" sz="6236">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a:solidFill>
                  <a:srgbClr val="261310"/>
                </a:solidFill>
                <a:latin typeface="Questrial"/>
              </a:rPr>
              <a:t>Lorem ipsum dolor sit </a:t>
            </a:r>
            <a:r>
              <a:rPr lang="en-US" sz="1747" err="1">
                <a:solidFill>
                  <a:srgbClr val="261310"/>
                </a:solidFill>
                <a:latin typeface="Questrial"/>
              </a:rPr>
              <a:t>amet</a:t>
            </a:r>
            <a:r>
              <a:rPr lang="en-US" sz="1747">
                <a:solidFill>
                  <a:srgbClr val="261310"/>
                </a:solidFill>
                <a:latin typeface="Questrial"/>
              </a:rPr>
              <a:t>, </a:t>
            </a:r>
            <a:r>
              <a:rPr lang="en-US" sz="1747" err="1">
                <a:solidFill>
                  <a:srgbClr val="261310"/>
                </a:solidFill>
                <a:latin typeface="Questrial"/>
              </a:rPr>
              <a:t>consectetur</a:t>
            </a:r>
            <a:r>
              <a:rPr lang="en-US" sz="1747">
                <a:solidFill>
                  <a:srgbClr val="261310"/>
                </a:solidFill>
                <a:latin typeface="Questrial"/>
              </a:rPr>
              <a:t> </a:t>
            </a:r>
            <a:r>
              <a:rPr lang="en-US" sz="1747" err="1">
                <a:solidFill>
                  <a:srgbClr val="261310"/>
                </a:solidFill>
                <a:latin typeface="Questrial"/>
              </a:rPr>
              <a:t>adipiscing</a:t>
            </a:r>
            <a:r>
              <a:rPr lang="en-US" sz="1747">
                <a:solidFill>
                  <a:srgbClr val="261310"/>
                </a:solidFill>
                <a:latin typeface="Questrial"/>
              </a:rPr>
              <a:t> </a:t>
            </a:r>
            <a:r>
              <a:rPr lang="en-US" sz="1747" err="1">
                <a:solidFill>
                  <a:srgbClr val="261310"/>
                </a:solidFill>
                <a:latin typeface="Questrial"/>
              </a:rPr>
              <a:t>elit</a:t>
            </a:r>
            <a:r>
              <a:rPr lang="en-US" sz="1747">
                <a:solidFill>
                  <a:srgbClr val="261310"/>
                </a:solidFill>
                <a:latin typeface="Questrial"/>
              </a:rPr>
              <a:t>. Ut a </a:t>
            </a:r>
            <a:r>
              <a:rPr lang="en-US" sz="1747" err="1">
                <a:solidFill>
                  <a:srgbClr val="261310"/>
                </a:solidFill>
                <a:latin typeface="Questrial"/>
              </a:rPr>
              <a:t>enim</a:t>
            </a:r>
            <a:r>
              <a:rPr lang="en-US" sz="1747">
                <a:solidFill>
                  <a:srgbClr val="261310"/>
                </a:solidFill>
                <a:latin typeface="Questrial"/>
              </a:rPr>
              <a:t> </a:t>
            </a:r>
            <a:r>
              <a:rPr lang="en-US" sz="1747" err="1">
                <a:solidFill>
                  <a:srgbClr val="261310"/>
                </a:solidFill>
                <a:latin typeface="Questrial"/>
              </a:rPr>
              <a:t>nec</a:t>
            </a:r>
            <a:r>
              <a:rPr lang="en-US" sz="1747">
                <a:solidFill>
                  <a:srgbClr val="261310"/>
                </a:solidFill>
                <a:latin typeface="Questrial"/>
              </a:rPr>
              <a:t>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ullamcorper</a:t>
            </a:r>
            <a:r>
              <a:rPr lang="en-US" sz="1747">
                <a:solidFill>
                  <a:srgbClr val="261310"/>
                </a:solidFill>
                <a:latin typeface="Questrial"/>
              </a:rPr>
              <a:t> </a:t>
            </a:r>
            <a:r>
              <a:rPr lang="en-US" sz="1747" err="1">
                <a:solidFill>
                  <a:srgbClr val="261310"/>
                </a:solidFill>
                <a:latin typeface="Questrial"/>
              </a:rPr>
              <a:t>eleifend</a:t>
            </a:r>
            <a:r>
              <a:rPr lang="en-US" sz="1747">
                <a:solidFill>
                  <a:srgbClr val="261310"/>
                </a:solidFill>
                <a:latin typeface="Questrial"/>
              </a:rPr>
              <a:t>. </a:t>
            </a:r>
            <a:r>
              <a:rPr lang="en-US" sz="1747" err="1">
                <a:solidFill>
                  <a:srgbClr val="261310"/>
                </a:solidFill>
                <a:latin typeface="Questrial"/>
              </a:rPr>
              <a:t>Praesent</a:t>
            </a:r>
            <a:r>
              <a:rPr lang="en-US" sz="1747">
                <a:solidFill>
                  <a:srgbClr val="261310"/>
                </a:solidFill>
                <a:latin typeface="Questrial"/>
              </a:rPr>
              <a:t> </a:t>
            </a:r>
            <a:r>
              <a:rPr lang="en-US" sz="1747" err="1">
                <a:solidFill>
                  <a:srgbClr val="261310"/>
                </a:solidFill>
                <a:latin typeface="Questrial"/>
              </a:rPr>
              <a:t>risus</a:t>
            </a:r>
            <a:r>
              <a:rPr lang="en-US" sz="1747">
                <a:solidFill>
                  <a:srgbClr val="261310"/>
                </a:solidFill>
                <a:latin typeface="Questrial"/>
              </a:rPr>
              <a:t> </a:t>
            </a:r>
            <a:r>
              <a:rPr lang="en-US" sz="1747" err="1">
                <a:solidFill>
                  <a:srgbClr val="261310"/>
                </a:solidFill>
                <a:latin typeface="Questrial"/>
              </a:rPr>
              <a:t>leo</a:t>
            </a:r>
            <a:r>
              <a:rPr lang="en-US" sz="1747">
                <a:solidFill>
                  <a:srgbClr val="261310"/>
                </a:solidFill>
                <a:latin typeface="Questrial"/>
              </a:rPr>
              <a:t>, </a:t>
            </a:r>
            <a:r>
              <a:rPr lang="en-US" sz="1747" err="1">
                <a:solidFill>
                  <a:srgbClr val="261310"/>
                </a:solidFill>
                <a:latin typeface="Questrial"/>
              </a:rPr>
              <a:t>fringilla</a:t>
            </a:r>
            <a:r>
              <a:rPr lang="en-US" sz="1747">
                <a:solidFill>
                  <a:srgbClr val="261310"/>
                </a:solidFill>
                <a:latin typeface="Questrial"/>
              </a:rPr>
              <a:t> et </a:t>
            </a:r>
            <a:r>
              <a:rPr lang="en-US" sz="1747" err="1">
                <a:solidFill>
                  <a:srgbClr val="261310"/>
                </a:solidFill>
                <a:latin typeface="Questrial"/>
              </a:rPr>
              <a:t>nulla</a:t>
            </a:r>
            <a:r>
              <a:rPr lang="en-US" sz="1747">
                <a:solidFill>
                  <a:srgbClr val="261310"/>
                </a:solidFill>
                <a:latin typeface="Questrial"/>
              </a:rPr>
              <a:t> at, </a:t>
            </a:r>
            <a:r>
              <a:rPr lang="en-US" sz="1747" err="1">
                <a:solidFill>
                  <a:srgbClr val="261310"/>
                </a:solidFill>
                <a:latin typeface="Questrial"/>
              </a:rPr>
              <a:t>egestas</a:t>
            </a:r>
            <a:r>
              <a:rPr lang="en-US" sz="1747">
                <a:solidFill>
                  <a:srgbClr val="261310"/>
                </a:solidFill>
                <a:latin typeface="Questrial"/>
              </a:rPr>
              <a:t> </a:t>
            </a:r>
            <a:r>
              <a:rPr lang="en-US" sz="1747" err="1">
                <a:solidFill>
                  <a:srgbClr val="261310"/>
                </a:solidFill>
                <a:latin typeface="Questrial"/>
              </a:rPr>
              <a:t>euismod</a:t>
            </a:r>
            <a:r>
              <a:rPr lang="en-US" sz="1747">
                <a:solidFill>
                  <a:srgbClr val="261310"/>
                </a:solidFill>
                <a:latin typeface="Questrial"/>
              </a:rPr>
              <a:t> </a:t>
            </a:r>
            <a:r>
              <a:rPr lang="en-US" sz="1747" err="1">
                <a:solidFill>
                  <a:srgbClr val="261310"/>
                </a:solidFill>
                <a:latin typeface="Questrial"/>
              </a:rPr>
              <a:t>orci</a:t>
            </a:r>
            <a:r>
              <a:rPr lang="en-US" sz="1747">
                <a:solidFill>
                  <a:srgbClr val="261310"/>
                </a:solidFill>
                <a:latin typeface="Questrial"/>
              </a:rPr>
              <a:t>. </a:t>
            </a:r>
            <a:r>
              <a:rPr lang="en-US" sz="1747" err="1">
                <a:solidFill>
                  <a:srgbClr val="261310"/>
                </a:solidFill>
                <a:latin typeface="Questrial"/>
              </a:rPr>
              <a:t>Suspendisse</a:t>
            </a:r>
            <a:r>
              <a:rPr lang="en-US" sz="1747">
                <a:solidFill>
                  <a:srgbClr val="261310"/>
                </a:solidFill>
                <a:latin typeface="Questrial"/>
              </a:rPr>
              <a:t> </a:t>
            </a:r>
            <a:r>
              <a:rPr lang="en-US" sz="1747" err="1">
                <a:solidFill>
                  <a:srgbClr val="261310"/>
                </a:solidFill>
                <a:latin typeface="Questrial"/>
              </a:rPr>
              <a:t>porttitor</a:t>
            </a:r>
            <a:r>
              <a:rPr lang="en-US" sz="1747">
                <a:solidFill>
                  <a:srgbClr val="261310"/>
                </a:solidFill>
                <a:latin typeface="Questrial"/>
              </a:rPr>
              <a:t> diam </a:t>
            </a:r>
            <a:r>
              <a:rPr lang="en-US" sz="1747" err="1">
                <a:solidFill>
                  <a:srgbClr val="261310"/>
                </a:solidFill>
                <a:latin typeface="Questrial"/>
              </a:rPr>
              <a:t>eu</a:t>
            </a:r>
            <a:r>
              <a:rPr lang="en-US" sz="1747">
                <a:solidFill>
                  <a:srgbClr val="261310"/>
                </a:solidFill>
                <a:latin typeface="Questrial"/>
              </a:rPr>
              <a:t> </a:t>
            </a:r>
            <a:r>
              <a:rPr lang="en-US" sz="1747" err="1">
                <a:solidFill>
                  <a:srgbClr val="261310"/>
                </a:solidFill>
                <a:latin typeface="Questrial"/>
              </a:rPr>
              <a:t>condimentum</a:t>
            </a:r>
            <a:r>
              <a:rPr lang="en-US" sz="1747">
                <a:solidFill>
                  <a:srgbClr val="261310"/>
                </a:solidFill>
                <a:latin typeface="Questrial"/>
              </a:rPr>
              <a:t> </a:t>
            </a:r>
            <a:r>
              <a:rPr lang="en-US" sz="1747" err="1">
                <a:solidFill>
                  <a:srgbClr val="261310"/>
                </a:solidFill>
                <a:latin typeface="Questrial"/>
              </a:rPr>
              <a:t>aliquam</a:t>
            </a:r>
            <a:r>
              <a:rPr lang="en-US" sz="1747">
                <a:solidFill>
                  <a:srgbClr val="261310"/>
                </a:solidFill>
                <a:latin typeface="Questrial"/>
              </a:rPr>
              <a:t>. </a:t>
            </a:r>
            <a:r>
              <a:rPr lang="en-US" sz="1747" err="1">
                <a:solidFill>
                  <a:srgbClr val="261310"/>
                </a:solidFill>
                <a:latin typeface="Questrial"/>
              </a:rPr>
              <a:t>Fusce</a:t>
            </a:r>
            <a:r>
              <a:rPr lang="en-US" sz="1747">
                <a:solidFill>
                  <a:srgbClr val="261310"/>
                </a:solidFill>
                <a:latin typeface="Questrial"/>
              </a:rPr>
              <a:t> </a:t>
            </a:r>
            <a:r>
              <a:rPr lang="en-US" sz="1747" err="1">
                <a:solidFill>
                  <a:srgbClr val="261310"/>
                </a:solidFill>
                <a:latin typeface="Questrial"/>
              </a:rPr>
              <a:t>interdum</a:t>
            </a:r>
            <a:r>
              <a:rPr lang="en-US" sz="1747">
                <a:solidFill>
                  <a:srgbClr val="261310"/>
                </a:solidFill>
                <a:latin typeface="Questrial"/>
              </a:rPr>
              <a:t> cursus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ut</a:t>
            </a:r>
            <a:r>
              <a:rPr lang="en-US" sz="1747">
                <a:solidFill>
                  <a:srgbClr val="261310"/>
                </a:solidFill>
                <a:latin typeface="Questrial"/>
              </a:rPr>
              <a:t> </a:t>
            </a:r>
            <a:r>
              <a:rPr lang="en-US" sz="1747" err="1">
                <a:solidFill>
                  <a:srgbClr val="261310"/>
                </a:solidFill>
                <a:latin typeface="Questrial"/>
              </a:rPr>
              <a:t>rutrum</a:t>
            </a:r>
            <a:r>
              <a:rPr lang="en-US" sz="1747">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2540759" y="1571398"/>
            <a:ext cx="7232670" cy="1692771"/>
          </a:xfrm>
          <a:prstGeom prst="rect">
            <a:avLst/>
          </a:prstGeom>
        </p:spPr>
        <p:txBody>
          <a:bodyPr lIns="0" tIns="0" rIns="0" bIns="0" rtlCol="0" anchor="t">
            <a:spAutoFit/>
          </a:bodyPr>
          <a:lstStyle/>
          <a:p>
            <a:pPr algn="ctr">
              <a:lnSpc>
                <a:spcPts val="6622"/>
              </a:lnSpc>
            </a:pPr>
            <a:r>
              <a:rPr lang="en-US" sz="5564">
                <a:solidFill>
                  <a:srgbClr val="261310"/>
                </a:solidFill>
                <a:latin typeface="Grand Cru S Bold"/>
              </a:rPr>
              <a:t>What is green</a:t>
            </a:r>
          </a:p>
          <a:p>
            <a:pPr algn="ctr">
              <a:lnSpc>
                <a:spcPts val="6622"/>
              </a:lnSpc>
            </a:pPr>
            <a:r>
              <a:rPr lang="en-US" sz="5564">
                <a:solidFill>
                  <a:srgbClr val="261310"/>
                </a:solidFill>
                <a:latin typeface="Grand Cru S Bold"/>
              </a:rPr>
              <a:t>chemistry?</a:t>
            </a:r>
          </a:p>
        </p:txBody>
      </p:sp>
      <p:sp>
        <p:nvSpPr>
          <p:cNvPr id="10" name="TextBox 10"/>
          <p:cNvSpPr txBox="1"/>
          <p:nvPr/>
        </p:nvSpPr>
        <p:spPr>
          <a:xfrm>
            <a:off x="2870224" y="3466056"/>
            <a:ext cx="6451552" cy="2077556"/>
          </a:xfrm>
          <a:prstGeom prst="rect">
            <a:avLst/>
          </a:prstGeom>
        </p:spPr>
        <p:txBody>
          <a:bodyPr lIns="0" tIns="0" rIns="0" bIns="0" rtlCol="0" anchor="t">
            <a:spAutoFit/>
          </a:bodyPr>
          <a:lstStyle/>
          <a:p>
            <a:pPr algn="ctr">
              <a:lnSpc>
                <a:spcPts val="3329"/>
              </a:lnSpc>
            </a:pPr>
            <a:r>
              <a:rPr lang="en-US" sz="2147">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a:t>
            </a:r>
          </a:p>
        </p:txBody>
      </p:sp>
      <p:sp>
        <p:nvSpPr>
          <p:cNvPr id="11" name="Freeform 11"/>
          <p:cNvSpPr/>
          <p:nvPr/>
        </p:nvSpPr>
        <p:spPr>
          <a:xfrm rot="5400000">
            <a:off x="8134688" y="2915250"/>
            <a:ext cx="5003257" cy="1027501"/>
          </a:xfrm>
          <a:custGeom>
            <a:avLst/>
            <a:gdLst/>
            <a:ahLst/>
            <a:cxnLst/>
            <a:rect l="l" t="t" r="r" b="b"/>
            <a:pathLst>
              <a:path w="7504886" h="1541251">
                <a:moveTo>
                  <a:pt x="0" y="0"/>
                </a:moveTo>
                <a:lnTo>
                  <a:pt x="7504886" y="0"/>
                </a:lnTo>
                <a:lnTo>
                  <a:pt x="7504886" y="1541252"/>
                </a:lnTo>
                <a:lnTo>
                  <a:pt x="0" y="1541252"/>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rot="5400000">
            <a:off x="-1055103" y="2906882"/>
            <a:ext cx="5072442" cy="1041709"/>
          </a:xfrm>
          <a:custGeom>
            <a:avLst/>
            <a:gdLst/>
            <a:ahLst/>
            <a:cxnLst/>
            <a:rect l="l" t="t" r="r" b="b"/>
            <a:pathLst>
              <a:path w="7608663" h="1562563">
                <a:moveTo>
                  <a:pt x="0" y="0"/>
                </a:moveTo>
                <a:lnTo>
                  <a:pt x="7608663" y="0"/>
                </a:lnTo>
                <a:lnTo>
                  <a:pt x="7608663" y="1562564"/>
                </a:lnTo>
                <a:lnTo>
                  <a:pt x="0" y="1562564"/>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6274101" y="1789459"/>
            <a:ext cx="4487847" cy="1667123"/>
          </a:xfrm>
          <a:prstGeom prst="rect">
            <a:avLst/>
          </a:prstGeom>
        </p:spPr>
        <p:txBody>
          <a:bodyPr lIns="0" tIns="0" rIns="0" bIns="0" rtlCol="0" anchor="t">
            <a:spAutoFit/>
          </a:bodyPr>
          <a:lstStyle/>
          <a:p>
            <a:pPr>
              <a:lnSpc>
                <a:spcPts val="6493"/>
              </a:lnSpc>
            </a:pPr>
            <a:r>
              <a:rPr lang="en-US" sz="5550">
                <a:solidFill>
                  <a:srgbClr val="261310"/>
                </a:solidFill>
                <a:latin typeface="Grand Cru S Bold"/>
              </a:rPr>
              <a:t>The</a:t>
            </a:r>
          </a:p>
          <a:p>
            <a:pPr>
              <a:lnSpc>
                <a:spcPts val="6493"/>
              </a:lnSpc>
            </a:pPr>
            <a:r>
              <a:rPr lang="en-US" sz="5550">
                <a:solidFill>
                  <a:srgbClr val="261310"/>
                </a:solidFill>
                <a:latin typeface="Grand Cru S Bold"/>
              </a:rPr>
              <a:t>research</a:t>
            </a:r>
          </a:p>
        </p:txBody>
      </p:sp>
      <p:sp>
        <p:nvSpPr>
          <p:cNvPr id="10" name="Freeform 10"/>
          <p:cNvSpPr/>
          <p:nvPr/>
        </p:nvSpPr>
        <p:spPr>
          <a:xfrm>
            <a:off x="906362" y="735237"/>
            <a:ext cx="4880693" cy="5436963"/>
          </a:xfrm>
          <a:custGeom>
            <a:avLst/>
            <a:gdLst/>
            <a:ahLst/>
            <a:cxnLst/>
            <a:rect l="l" t="t" r="r" b="b"/>
            <a:pathLst>
              <a:path w="7321039" h="8155445">
                <a:moveTo>
                  <a:pt x="0" y="0"/>
                </a:moveTo>
                <a:lnTo>
                  <a:pt x="7321039" y="0"/>
                </a:lnTo>
                <a:lnTo>
                  <a:pt x="7321039" y="8155445"/>
                </a:lnTo>
                <a:lnTo>
                  <a:pt x="0" y="8155445"/>
                </a:lnTo>
                <a:lnTo>
                  <a:pt x="0" y="0"/>
                </a:lnTo>
                <a:close/>
              </a:path>
            </a:pathLst>
          </a:custGeom>
          <a:blipFill>
            <a:blip r:embed="rId2" cstate="hqprint">
              <a:extLst>
                <a:ext uri="{28A0092B-C50C-407E-A947-70E740481C1C}">
                  <a14:useLocalDpi xmlns:a14="http://schemas.microsoft.com/office/drawing/2010/main"/>
                </a:ext>
              </a:extLst>
            </a:blip>
            <a:stretch>
              <a:fillRect/>
            </a:stretch>
          </a:blipFill>
        </p:spPr>
        <p:txBody>
          <a:bodyPr/>
          <a:lstStyle/>
          <a:p>
            <a:endParaRPr lang="en-US" sz="1200"/>
          </a:p>
        </p:txBody>
      </p:sp>
      <p:grpSp>
        <p:nvGrpSpPr>
          <p:cNvPr id="11" name="Group 11"/>
          <p:cNvGrpSpPr/>
          <p:nvPr/>
        </p:nvGrpSpPr>
        <p:grpSpPr>
          <a:xfrm>
            <a:off x="6261401" y="3819662"/>
            <a:ext cx="685560" cy="685560"/>
            <a:chOff x="0" y="0"/>
            <a:chExt cx="1371120" cy="1371120"/>
          </a:xfrm>
        </p:grpSpPr>
        <p:grpSp>
          <p:nvGrpSpPr>
            <p:cNvPr id="12" name="Group 12"/>
            <p:cNvGrpSpPr/>
            <p:nvPr/>
          </p:nvGrpSpPr>
          <p:grpSpPr>
            <a:xfrm>
              <a:off x="0" y="0"/>
              <a:ext cx="1371120" cy="1371120"/>
              <a:chOff x="0" y="0"/>
              <a:chExt cx="812800" cy="812800"/>
            </a:xfrm>
          </p:grpSpPr>
          <p:sp>
            <p:nvSpPr>
              <p:cNvPr id="13" name="Freeform 13"/>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4" name="TextBox 14"/>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6" name="Group 16"/>
          <p:cNvGrpSpPr/>
          <p:nvPr/>
        </p:nvGrpSpPr>
        <p:grpSpPr>
          <a:xfrm>
            <a:off x="6261401" y="4946077"/>
            <a:ext cx="685560" cy="685560"/>
            <a:chOff x="0" y="0"/>
            <a:chExt cx="1371120" cy="1371120"/>
          </a:xfrm>
        </p:grpSpPr>
        <p:grpSp>
          <p:nvGrpSpPr>
            <p:cNvPr id="17" name="Group 17"/>
            <p:cNvGrpSpPr/>
            <p:nvPr/>
          </p:nvGrpSpPr>
          <p:grpSpPr>
            <a:xfrm>
              <a:off x="0" y="0"/>
              <a:ext cx="1371120" cy="1371120"/>
              <a:chOff x="0" y="0"/>
              <a:chExt cx="812800" cy="812800"/>
            </a:xfrm>
          </p:grpSpPr>
          <p:sp>
            <p:nvSpPr>
              <p:cNvPr id="18" name="Freeform 18"/>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9" name="TextBox 19"/>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0" name="TextBox 20"/>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1" name="TextBox 21"/>
          <p:cNvSpPr txBox="1"/>
          <p:nvPr/>
        </p:nvSpPr>
        <p:spPr>
          <a:xfrm>
            <a:off x="7142111" y="3775212"/>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2" name="TextBox 22"/>
          <p:cNvSpPr txBox="1"/>
          <p:nvPr/>
        </p:nvSpPr>
        <p:spPr>
          <a:xfrm>
            <a:off x="7142111" y="4876228"/>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3" name="Freeform 23"/>
          <p:cNvSpPr/>
          <p:nvPr/>
        </p:nvSpPr>
        <p:spPr>
          <a:xfrm rot="1844947">
            <a:off x="10255543" y="1234455"/>
            <a:ext cx="1323247" cy="1084609"/>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4" name="Freeform 24"/>
          <p:cNvSpPr/>
          <p:nvPr/>
        </p:nvSpPr>
        <p:spPr>
          <a:xfrm rot="-5693596">
            <a:off x="9307626" y="884428"/>
            <a:ext cx="1209909" cy="991710"/>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3320283" y="1236267"/>
            <a:ext cx="5856637" cy="1834541"/>
          </a:xfrm>
          <a:prstGeom prst="rect">
            <a:avLst/>
          </a:prstGeom>
        </p:spPr>
        <p:txBody>
          <a:bodyPr lIns="0" tIns="0" rIns="0" bIns="0" rtlCol="0" anchor="t">
            <a:spAutoFit/>
          </a:bodyPr>
          <a:lstStyle/>
          <a:p>
            <a:pPr algn="ctr">
              <a:lnSpc>
                <a:spcPts val="7306"/>
              </a:lnSpc>
            </a:pPr>
            <a:r>
              <a:rPr lang="en-US" sz="5798">
                <a:solidFill>
                  <a:srgbClr val="261310"/>
                </a:solidFill>
                <a:latin typeface="Grand Cru S Bold"/>
              </a:rPr>
              <a:t>Project</a:t>
            </a:r>
          </a:p>
          <a:p>
            <a:pPr algn="ctr">
              <a:lnSpc>
                <a:spcPts val="7306"/>
              </a:lnSpc>
            </a:pPr>
            <a:r>
              <a:rPr lang="en-US" sz="5798">
                <a:solidFill>
                  <a:srgbClr val="261310"/>
                </a:solidFill>
                <a:latin typeface="Grand Cru S Bold"/>
              </a:rPr>
              <a:t>Objectives</a:t>
            </a:r>
          </a:p>
        </p:txBody>
      </p:sp>
      <p:sp>
        <p:nvSpPr>
          <p:cNvPr id="10" name="TextBox 10"/>
          <p:cNvSpPr txBox="1"/>
          <p:nvPr/>
        </p:nvSpPr>
        <p:spPr>
          <a:xfrm>
            <a:off x="1200972" y="3578527"/>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t>
            </a:r>
            <a:r>
              <a:rPr lang="en-US" sz="1860" err="1">
                <a:solidFill>
                  <a:srgbClr val="261310"/>
                </a:solidFill>
                <a:latin typeface="Questrial"/>
              </a:rPr>
              <a:t>amet</a:t>
            </a:r>
            <a:r>
              <a:rPr lang="en-US" sz="1860">
                <a:solidFill>
                  <a:srgbClr val="261310"/>
                </a:solidFill>
                <a:latin typeface="Questrial"/>
              </a:rPr>
              <a:t>, </a:t>
            </a:r>
            <a:r>
              <a:rPr lang="en-US" sz="1860" err="1">
                <a:solidFill>
                  <a:srgbClr val="261310"/>
                </a:solidFill>
                <a:latin typeface="Questrial"/>
              </a:rPr>
              <a:t>consectetur</a:t>
            </a:r>
            <a:r>
              <a:rPr lang="en-US" sz="1860">
                <a:solidFill>
                  <a:srgbClr val="261310"/>
                </a:solidFill>
                <a:latin typeface="Questrial"/>
              </a:rPr>
              <a:t> </a:t>
            </a:r>
            <a:r>
              <a:rPr lang="en-US" sz="1860" err="1">
                <a:solidFill>
                  <a:srgbClr val="261310"/>
                </a:solidFill>
                <a:latin typeface="Questrial"/>
              </a:rPr>
              <a:t>adipiscing</a:t>
            </a:r>
            <a:r>
              <a:rPr lang="en-US" sz="1860">
                <a:solidFill>
                  <a:srgbClr val="261310"/>
                </a:solidFill>
                <a:latin typeface="Questrial"/>
              </a:rPr>
              <a:t> </a:t>
            </a:r>
            <a:r>
              <a:rPr lang="en-US" sz="1860" err="1">
                <a:solidFill>
                  <a:srgbClr val="261310"/>
                </a:solidFill>
                <a:latin typeface="Questrial"/>
              </a:rPr>
              <a:t>elit</a:t>
            </a:r>
            <a:r>
              <a:rPr lang="en-US" sz="1860">
                <a:solidFill>
                  <a:srgbClr val="261310"/>
                </a:solidFill>
                <a:latin typeface="Questrial"/>
              </a:rPr>
              <a:t>. Ut a </a:t>
            </a:r>
            <a:r>
              <a:rPr lang="en-US" sz="1860" err="1">
                <a:solidFill>
                  <a:srgbClr val="261310"/>
                </a:solidFill>
                <a:latin typeface="Questrial"/>
              </a:rPr>
              <a:t>enim</a:t>
            </a:r>
            <a:r>
              <a:rPr lang="en-US" sz="1860">
                <a:solidFill>
                  <a:srgbClr val="261310"/>
                </a:solidFill>
                <a:latin typeface="Questrial"/>
              </a:rPr>
              <a:t> </a:t>
            </a:r>
            <a:r>
              <a:rPr lang="en-US" sz="1860" err="1">
                <a:solidFill>
                  <a:srgbClr val="261310"/>
                </a:solidFill>
                <a:latin typeface="Questrial"/>
              </a:rPr>
              <a:t>nec</a:t>
            </a:r>
            <a:r>
              <a:rPr lang="en-US" sz="1860">
                <a:solidFill>
                  <a:srgbClr val="261310"/>
                </a:solidFill>
                <a:latin typeface="Questrial"/>
              </a:rPr>
              <a:t> </a:t>
            </a:r>
            <a:r>
              <a:rPr lang="en-US" sz="1860" err="1">
                <a:solidFill>
                  <a:srgbClr val="261310"/>
                </a:solidFill>
                <a:latin typeface="Questrial"/>
              </a:rPr>
              <a:t>nisl</a:t>
            </a:r>
            <a:r>
              <a:rPr lang="en-US" sz="1860">
                <a:solidFill>
                  <a:srgbClr val="261310"/>
                </a:solidFill>
                <a:latin typeface="Questrial"/>
              </a:rPr>
              <a:t> </a:t>
            </a:r>
            <a:r>
              <a:rPr lang="en-US" sz="1860" err="1">
                <a:solidFill>
                  <a:srgbClr val="261310"/>
                </a:solidFill>
                <a:latin typeface="Questrial"/>
              </a:rPr>
              <a:t>ullamcorper</a:t>
            </a:r>
            <a:r>
              <a:rPr lang="en-US" sz="1860">
                <a:solidFill>
                  <a:srgbClr val="261310"/>
                </a:solidFill>
                <a:latin typeface="Questrial"/>
              </a:rPr>
              <a:t> </a:t>
            </a:r>
            <a:r>
              <a:rPr lang="en-US" sz="1860" err="1">
                <a:solidFill>
                  <a:srgbClr val="261310"/>
                </a:solidFill>
                <a:latin typeface="Questrial"/>
              </a:rPr>
              <a:t>eleifend</a:t>
            </a:r>
            <a:r>
              <a:rPr lang="en-US" sz="1860">
                <a:solidFill>
                  <a:srgbClr val="261310"/>
                </a:solidFill>
                <a:latin typeface="Questrial"/>
              </a:rPr>
              <a:t>. </a:t>
            </a:r>
            <a:r>
              <a:rPr lang="en-US" sz="1860" err="1">
                <a:solidFill>
                  <a:srgbClr val="261310"/>
                </a:solidFill>
                <a:latin typeface="Questrial"/>
              </a:rPr>
              <a:t>Praesent</a:t>
            </a:r>
            <a:r>
              <a:rPr lang="en-US" sz="1860">
                <a:solidFill>
                  <a:srgbClr val="261310"/>
                </a:solidFill>
                <a:latin typeface="Questrial"/>
              </a:rPr>
              <a:t> </a:t>
            </a:r>
            <a:r>
              <a:rPr lang="en-US" sz="1860" err="1">
                <a:solidFill>
                  <a:srgbClr val="261310"/>
                </a:solidFill>
                <a:latin typeface="Questrial"/>
              </a:rPr>
              <a:t>risus</a:t>
            </a:r>
            <a:r>
              <a:rPr lang="en-US" sz="1860">
                <a:solidFill>
                  <a:srgbClr val="261310"/>
                </a:solidFill>
                <a:latin typeface="Questrial"/>
              </a:rPr>
              <a:t> </a:t>
            </a:r>
            <a:r>
              <a:rPr lang="en-US" sz="1860" err="1">
                <a:solidFill>
                  <a:srgbClr val="261310"/>
                </a:solidFill>
                <a:latin typeface="Questrial"/>
              </a:rPr>
              <a:t>leo</a:t>
            </a:r>
            <a:r>
              <a:rPr lang="en-US" sz="1860">
                <a:solidFill>
                  <a:srgbClr val="261310"/>
                </a:solidFill>
                <a:latin typeface="Questrial"/>
              </a:rPr>
              <a:t>, </a:t>
            </a:r>
            <a:r>
              <a:rPr lang="en-US" sz="1860" err="1">
                <a:solidFill>
                  <a:srgbClr val="261310"/>
                </a:solidFill>
                <a:latin typeface="Questrial"/>
              </a:rPr>
              <a:t>fringilla</a:t>
            </a:r>
            <a:r>
              <a:rPr lang="en-US" sz="1860">
                <a:solidFill>
                  <a:srgbClr val="261310"/>
                </a:solidFill>
                <a:latin typeface="Questrial"/>
              </a:rPr>
              <a:t> et </a:t>
            </a:r>
            <a:r>
              <a:rPr lang="en-US" sz="1860" err="1">
                <a:solidFill>
                  <a:srgbClr val="261310"/>
                </a:solidFill>
                <a:latin typeface="Questrial"/>
              </a:rPr>
              <a:t>nulla</a:t>
            </a:r>
            <a:r>
              <a:rPr lang="en-US" sz="1860">
                <a:solidFill>
                  <a:srgbClr val="261310"/>
                </a:solidFill>
                <a:latin typeface="Questrial"/>
              </a:rPr>
              <a:t> at, </a:t>
            </a:r>
            <a:r>
              <a:rPr lang="en-US" sz="1860" err="1">
                <a:solidFill>
                  <a:srgbClr val="261310"/>
                </a:solidFill>
                <a:latin typeface="Questrial"/>
              </a:rPr>
              <a:t>egestas</a:t>
            </a:r>
            <a:r>
              <a:rPr lang="en-US" sz="1860">
                <a:solidFill>
                  <a:srgbClr val="261310"/>
                </a:solidFill>
                <a:latin typeface="Questrial"/>
              </a:rPr>
              <a:t> </a:t>
            </a:r>
            <a:r>
              <a:rPr lang="en-US" sz="1860" err="1">
                <a:solidFill>
                  <a:srgbClr val="261310"/>
                </a:solidFill>
                <a:latin typeface="Questrial"/>
              </a:rPr>
              <a:t>euismod</a:t>
            </a:r>
            <a:r>
              <a:rPr lang="en-US" sz="1860">
                <a:solidFill>
                  <a:srgbClr val="261310"/>
                </a:solidFill>
                <a:latin typeface="Questrial"/>
              </a:rPr>
              <a:t> </a:t>
            </a:r>
            <a:r>
              <a:rPr lang="en-US" sz="1860" err="1">
                <a:solidFill>
                  <a:srgbClr val="261310"/>
                </a:solidFill>
                <a:latin typeface="Questrial"/>
              </a:rPr>
              <a:t>orci</a:t>
            </a:r>
            <a:r>
              <a:rPr lang="en-US" sz="1860">
                <a:solidFill>
                  <a:srgbClr val="261310"/>
                </a:solidFill>
                <a:latin typeface="Questrial"/>
              </a:rPr>
              <a:t>. </a:t>
            </a:r>
            <a:r>
              <a:rPr lang="en-US" sz="1860" err="1">
                <a:solidFill>
                  <a:srgbClr val="261310"/>
                </a:solidFill>
                <a:latin typeface="Questrial"/>
              </a:rPr>
              <a:t>Suspendisse</a:t>
            </a:r>
            <a:r>
              <a:rPr lang="en-US" sz="1860">
                <a:solidFill>
                  <a:srgbClr val="261310"/>
                </a:solidFill>
                <a:latin typeface="Questrial"/>
              </a:rPr>
              <a:t> </a:t>
            </a:r>
            <a:r>
              <a:rPr lang="en-US" sz="1860" err="1">
                <a:solidFill>
                  <a:srgbClr val="261310"/>
                </a:solidFill>
                <a:latin typeface="Questrial"/>
              </a:rPr>
              <a:t>porttitor</a:t>
            </a:r>
            <a:r>
              <a:rPr lang="en-US" sz="1860">
                <a:solidFill>
                  <a:srgbClr val="261310"/>
                </a:solidFill>
                <a:latin typeface="Questrial"/>
              </a:rPr>
              <a:t> diam </a:t>
            </a:r>
            <a:r>
              <a:rPr lang="en-US" sz="1860" err="1">
                <a:solidFill>
                  <a:srgbClr val="261310"/>
                </a:solidFill>
                <a:latin typeface="Questrial"/>
              </a:rPr>
              <a:t>eu</a:t>
            </a:r>
            <a:r>
              <a:rPr lang="en-US" sz="1860">
                <a:solidFill>
                  <a:srgbClr val="261310"/>
                </a:solidFill>
                <a:latin typeface="Questrial"/>
              </a:rPr>
              <a:t> </a:t>
            </a:r>
            <a:r>
              <a:rPr lang="en-US" sz="1860" err="1">
                <a:solidFill>
                  <a:srgbClr val="261310"/>
                </a:solidFill>
                <a:latin typeface="Questrial"/>
              </a:rPr>
              <a:t>condimentum</a:t>
            </a:r>
            <a:r>
              <a:rPr lang="en-US" sz="1860">
                <a:solidFill>
                  <a:srgbClr val="261310"/>
                </a:solidFill>
                <a:latin typeface="Questrial"/>
              </a:rPr>
              <a:t> </a:t>
            </a:r>
            <a:r>
              <a:rPr lang="en-US" sz="1860" err="1">
                <a:solidFill>
                  <a:srgbClr val="261310"/>
                </a:solidFill>
                <a:latin typeface="Questrial"/>
              </a:rPr>
              <a:t>aliquam</a:t>
            </a:r>
            <a:r>
              <a:rPr lang="en-US" sz="1860">
                <a:solidFill>
                  <a:srgbClr val="261310"/>
                </a:solidFill>
                <a:latin typeface="Questrial"/>
              </a:rPr>
              <a:t>. </a:t>
            </a:r>
            <a:r>
              <a:rPr lang="en-US" sz="1860" err="1">
                <a:solidFill>
                  <a:srgbClr val="261310"/>
                </a:solidFill>
                <a:latin typeface="Questrial"/>
              </a:rPr>
              <a:t>Fusce</a:t>
            </a:r>
            <a:r>
              <a:rPr lang="en-US" sz="1860">
                <a:solidFill>
                  <a:srgbClr val="261310"/>
                </a:solidFill>
                <a:latin typeface="Questrial"/>
              </a:rPr>
              <a:t> </a:t>
            </a:r>
            <a:r>
              <a:rPr lang="en-US" sz="1860" err="1">
                <a:solidFill>
                  <a:srgbClr val="261310"/>
                </a:solidFill>
                <a:latin typeface="Questrial"/>
              </a:rPr>
              <a:t>interdum</a:t>
            </a:r>
            <a:r>
              <a:rPr lang="en-US" sz="1860">
                <a:solidFill>
                  <a:srgbClr val="261310"/>
                </a:solidFill>
                <a:latin typeface="Questrial"/>
              </a:rPr>
              <a:t> cursus </a:t>
            </a:r>
            <a:r>
              <a:rPr lang="en-US" sz="1860" err="1">
                <a:solidFill>
                  <a:srgbClr val="261310"/>
                </a:solidFill>
                <a:latin typeface="Questrial"/>
              </a:rPr>
              <a:t>nisl</a:t>
            </a:r>
            <a:r>
              <a:rPr lang="en-US" sz="1860">
                <a:solidFill>
                  <a:srgbClr val="261310"/>
                </a:solidFill>
                <a:latin typeface="Questrial"/>
              </a:rPr>
              <a:t> </a:t>
            </a:r>
            <a:r>
              <a:rPr lang="en-US" sz="1860" err="1">
                <a:solidFill>
                  <a:srgbClr val="261310"/>
                </a:solidFill>
                <a:latin typeface="Questrial"/>
              </a:rPr>
              <a:t>ut</a:t>
            </a:r>
            <a:r>
              <a:rPr lang="en-US" sz="1860">
                <a:solidFill>
                  <a:srgbClr val="261310"/>
                </a:solidFill>
                <a:latin typeface="Questrial"/>
              </a:rPr>
              <a:t> </a:t>
            </a:r>
            <a:r>
              <a:rPr lang="en-US" sz="1860" err="1">
                <a:solidFill>
                  <a:srgbClr val="261310"/>
                </a:solidFill>
                <a:latin typeface="Questrial"/>
              </a:rPr>
              <a:t>rutrum</a:t>
            </a:r>
            <a:r>
              <a:rPr lang="en-US" sz="1860">
                <a:solidFill>
                  <a:srgbClr val="261310"/>
                </a:solidFill>
                <a:latin typeface="Questrial"/>
              </a:rPr>
              <a:t>.</a:t>
            </a:r>
          </a:p>
        </p:txBody>
      </p:sp>
      <p:sp>
        <p:nvSpPr>
          <p:cNvPr id="11" name="Freeform 11"/>
          <p:cNvSpPr/>
          <p:nvPr/>
        </p:nvSpPr>
        <p:spPr>
          <a:xfrm>
            <a:off x="1200972" y="981402"/>
            <a:ext cx="2106973" cy="2296467"/>
          </a:xfrm>
          <a:custGeom>
            <a:avLst/>
            <a:gdLst/>
            <a:ahLst/>
            <a:cxnLst/>
            <a:rect l="l" t="t" r="r" b="b"/>
            <a:pathLst>
              <a:path w="3160459" h="3444701">
                <a:moveTo>
                  <a:pt x="0" y="0"/>
                </a:moveTo>
                <a:lnTo>
                  <a:pt x="3160459" y="0"/>
                </a:lnTo>
                <a:lnTo>
                  <a:pt x="3160459" y="3444700"/>
                </a:lnTo>
                <a:lnTo>
                  <a:pt x="0" y="3444700"/>
                </a:lnTo>
                <a:lnTo>
                  <a:pt x="0" y="0"/>
                </a:lnTo>
                <a:close/>
              </a:path>
            </a:pathLst>
          </a:custGeom>
          <a:blipFill>
            <a:blip r:embed="rId2" cstate="hqprint">
              <a:extLst>
                <a:ext uri="{28A0092B-C50C-407E-A947-70E740481C1C}">
                  <a14:useLocalDpi xmlns:a14="http://schemas.microsoft.com/office/drawing/2010/main"/>
                </a:ext>
              </a:extLst>
            </a:blip>
            <a:stretch>
              <a:fillRect l="-12591" t="-7151" r="-12591" b="-7701"/>
            </a:stretch>
          </a:blipFill>
        </p:spPr>
        <p:txBody>
          <a:bodyPr/>
          <a:lstStyle/>
          <a:p>
            <a:endParaRPr lang="en-US" sz="1200"/>
          </a:p>
        </p:txBody>
      </p:sp>
      <p:sp>
        <p:nvSpPr>
          <p:cNvPr id="12" name="Freeform 12"/>
          <p:cNvSpPr/>
          <p:nvPr/>
        </p:nvSpPr>
        <p:spPr>
          <a:xfrm>
            <a:off x="9084177" y="1029871"/>
            <a:ext cx="2106973" cy="2296467"/>
          </a:xfrm>
          <a:custGeom>
            <a:avLst/>
            <a:gdLst/>
            <a:ahLst/>
            <a:cxnLst/>
            <a:rect l="l" t="t" r="r" b="b"/>
            <a:pathLst>
              <a:path w="3160459" h="3444701">
                <a:moveTo>
                  <a:pt x="0" y="0"/>
                </a:moveTo>
                <a:lnTo>
                  <a:pt x="3160459" y="0"/>
                </a:lnTo>
                <a:lnTo>
                  <a:pt x="3160459" y="3444701"/>
                </a:lnTo>
                <a:lnTo>
                  <a:pt x="0" y="3444701"/>
                </a:lnTo>
                <a:lnTo>
                  <a:pt x="0" y="0"/>
                </a:lnTo>
                <a:close/>
              </a:path>
            </a:pathLst>
          </a:custGeom>
          <a:blipFill>
            <a:blip r:embed="rId2" cstate="hqprint">
              <a:extLst>
                <a:ext uri="{28A0092B-C50C-407E-A947-70E740481C1C}">
                  <a14:useLocalDpi xmlns:a14="http://schemas.microsoft.com/office/drawing/2010/main"/>
                </a:ext>
              </a:extLst>
            </a:blip>
            <a:stretch>
              <a:fillRect l="-12591" t="-7151" r="-12591" b="-7701"/>
            </a:stretch>
          </a:blipFill>
        </p:spPr>
        <p:txBody>
          <a:bodyPr/>
          <a:lstStyle/>
          <a:p>
            <a:endParaRPr lang="en-US" sz="1200"/>
          </a:p>
        </p:txBody>
      </p:sp>
      <p:sp>
        <p:nvSpPr>
          <p:cNvPr id="13" name="TextBox 13"/>
          <p:cNvSpPr txBox="1"/>
          <p:nvPr/>
        </p:nvSpPr>
        <p:spPr>
          <a:xfrm>
            <a:off x="1200972" y="4759162"/>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sharpenSoften amount="-53000"/>
                    </a14:imgEffect>
                  </a14:imgLayer>
                </a14:imgProps>
              </a:ext>
              <a:ext uri="{28A0092B-C50C-407E-A947-70E740481C1C}">
                <a14:useLocalDpi xmlns:a14="http://schemas.microsoft.com/office/drawing/2010/main"/>
              </a:ext>
            </a:extLst>
          </a:blip>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cstate="hqprint">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7ED4261F-D39C-CF33-E46A-073176EA2A44}"/>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grpSp>
        <p:nvGrpSpPr>
          <p:cNvPr id="9" name="Group 9"/>
          <p:cNvGrpSpPr>
            <a:grpSpLocks noChangeAspect="1"/>
          </p:cNvGrpSpPr>
          <p:nvPr/>
        </p:nvGrpSpPr>
        <p:grpSpPr>
          <a:xfrm>
            <a:off x="7403809" y="1011490"/>
            <a:ext cx="3631616" cy="4835021"/>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cstate="hqprint">
                <a:extLst>
                  <a:ext uri="{28A0092B-C50C-407E-A947-70E740481C1C}">
                    <a14:useLocalDpi xmlns:a14="http://schemas.microsoft.com/office/drawing/2010/main"/>
                  </a:ext>
                </a:extLst>
              </a:blip>
              <a:stretch>
                <a:fillRect/>
              </a:stretch>
            </a:blipFill>
          </p:spPr>
          <p:txBody>
            <a:bodyPr/>
            <a:lstStyle/>
            <a:p>
              <a:endParaRPr lang="en-US" sz="1200"/>
            </a:p>
          </p:txBody>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txBody>
            <a:bodyPr/>
            <a:lstStyle/>
            <a:p>
              <a:endParaRPr lang="en-US" sz="1200"/>
            </a:p>
          </p:txBody>
        </p:sp>
      </p:grpSp>
      <p:sp>
        <p:nvSpPr>
          <p:cNvPr id="12" name="TextBox 12"/>
          <p:cNvSpPr txBox="1"/>
          <p:nvPr/>
        </p:nvSpPr>
        <p:spPr>
          <a:xfrm>
            <a:off x="1300446" y="1864436"/>
            <a:ext cx="5562633" cy="1534138"/>
          </a:xfrm>
          <a:prstGeom prst="rect">
            <a:avLst/>
          </a:prstGeom>
        </p:spPr>
        <p:txBody>
          <a:bodyPr lIns="0" tIns="0" rIns="0" bIns="0" rtlCol="0" anchor="t">
            <a:spAutoFit/>
          </a:bodyPr>
          <a:lstStyle/>
          <a:p>
            <a:pPr>
              <a:lnSpc>
                <a:spcPts val="6147"/>
              </a:lnSpc>
            </a:pPr>
            <a:r>
              <a:rPr lang="en-US" sz="4878">
                <a:solidFill>
                  <a:srgbClr val="261310"/>
                </a:solidFill>
                <a:latin typeface="Grand Cru S Bold"/>
              </a:rPr>
              <a:t>Basics of Green</a:t>
            </a:r>
          </a:p>
          <a:p>
            <a:pPr>
              <a:lnSpc>
                <a:spcPts val="6147"/>
              </a:lnSpc>
            </a:pPr>
            <a:r>
              <a:rPr lang="en-US" sz="4878">
                <a:solidFill>
                  <a:srgbClr val="261310"/>
                </a:solidFill>
                <a:latin typeface="Grand Cru S Bold"/>
              </a:rPr>
              <a:t>Chemistry</a:t>
            </a:r>
          </a:p>
        </p:txBody>
      </p:sp>
      <p:sp>
        <p:nvSpPr>
          <p:cNvPr id="13" name="TextBox 13"/>
          <p:cNvSpPr txBox="1"/>
          <p:nvPr/>
        </p:nvSpPr>
        <p:spPr>
          <a:xfrm>
            <a:off x="1300446" y="3649100"/>
            <a:ext cx="5562633" cy="1975541"/>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606842" y="1375499"/>
            <a:ext cx="6301567" cy="987258"/>
          </a:xfrm>
          <a:prstGeom prst="rect">
            <a:avLst/>
          </a:prstGeom>
        </p:spPr>
        <p:txBody>
          <a:bodyPr lIns="0" tIns="0" rIns="0" bIns="0" rtlCol="0" anchor="t">
            <a:spAutoFit/>
          </a:bodyPr>
          <a:lstStyle/>
          <a:p>
            <a:pPr>
              <a:lnSpc>
                <a:spcPts val="8213"/>
              </a:lnSpc>
              <a:spcBef>
                <a:spcPct val="0"/>
              </a:spcBef>
            </a:pPr>
            <a:r>
              <a:rPr lang="en-US" sz="5866">
                <a:solidFill>
                  <a:srgbClr val="261310"/>
                </a:solidFill>
                <a:latin typeface="Grand Cru S Bold"/>
              </a:rPr>
              <a:t>Methodology</a:t>
            </a:r>
          </a:p>
        </p:txBody>
      </p:sp>
      <p:grpSp>
        <p:nvGrpSpPr>
          <p:cNvPr id="10" name="Group 10"/>
          <p:cNvGrpSpPr/>
          <p:nvPr/>
        </p:nvGrpSpPr>
        <p:grpSpPr>
          <a:xfrm>
            <a:off x="1606841" y="277461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1606841" y="3847545"/>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2487552" y="2856504"/>
            <a:ext cx="507558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t>
            </a:r>
            <a:r>
              <a:rPr lang="en-US" sz="1733" err="1">
                <a:solidFill>
                  <a:srgbClr val="261310"/>
                </a:solidFill>
                <a:latin typeface="Questrial"/>
              </a:rPr>
              <a:t>amet</a:t>
            </a:r>
            <a:r>
              <a:rPr lang="en-US" sz="1733">
                <a:solidFill>
                  <a:srgbClr val="261310"/>
                </a:solidFill>
                <a:latin typeface="Questrial"/>
              </a:rPr>
              <a:t>, </a:t>
            </a:r>
            <a:r>
              <a:rPr lang="en-US" sz="1733" err="1">
                <a:solidFill>
                  <a:srgbClr val="261310"/>
                </a:solidFill>
                <a:latin typeface="Questrial"/>
              </a:rPr>
              <a:t>consectetur</a:t>
            </a:r>
            <a:r>
              <a:rPr lang="en-US" sz="1733">
                <a:solidFill>
                  <a:srgbClr val="261310"/>
                </a:solidFill>
                <a:latin typeface="Questrial"/>
              </a:rPr>
              <a:t> </a:t>
            </a:r>
            <a:r>
              <a:rPr lang="en-US" sz="1733" err="1">
                <a:solidFill>
                  <a:srgbClr val="261310"/>
                </a:solidFill>
                <a:latin typeface="Questrial"/>
              </a:rPr>
              <a:t>adipiscing</a:t>
            </a:r>
            <a:r>
              <a:rPr lang="en-US" sz="1733">
                <a:solidFill>
                  <a:srgbClr val="261310"/>
                </a:solidFill>
                <a:latin typeface="Questrial"/>
              </a:rPr>
              <a:t> </a:t>
            </a:r>
            <a:r>
              <a:rPr lang="en-US" sz="1733" err="1">
                <a:solidFill>
                  <a:srgbClr val="261310"/>
                </a:solidFill>
                <a:latin typeface="Questrial"/>
              </a:rPr>
              <a:t>elit</a:t>
            </a:r>
            <a:r>
              <a:rPr lang="en-US" sz="1733">
                <a:solidFill>
                  <a:srgbClr val="261310"/>
                </a:solidFill>
                <a:latin typeface="Questrial"/>
              </a:rPr>
              <a:t>. Ut a </a:t>
            </a:r>
            <a:r>
              <a:rPr lang="en-US" sz="1733" err="1">
                <a:solidFill>
                  <a:srgbClr val="261310"/>
                </a:solidFill>
                <a:latin typeface="Questrial"/>
              </a:rPr>
              <a:t>enim</a:t>
            </a:r>
            <a:r>
              <a:rPr lang="en-US" sz="1733">
                <a:solidFill>
                  <a:srgbClr val="261310"/>
                </a:solidFill>
                <a:latin typeface="Questrial"/>
              </a:rPr>
              <a:t> </a:t>
            </a:r>
            <a:r>
              <a:rPr lang="en-US" sz="1733" err="1">
                <a:solidFill>
                  <a:srgbClr val="261310"/>
                </a:solidFill>
                <a:latin typeface="Questrial"/>
              </a:rPr>
              <a:t>nec</a:t>
            </a:r>
            <a:r>
              <a:rPr lang="en-US" sz="1733">
                <a:solidFill>
                  <a:srgbClr val="261310"/>
                </a:solidFill>
                <a:latin typeface="Questrial"/>
              </a:rPr>
              <a:t> </a:t>
            </a:r>
            <a:r>
              <a:rPr lang="en-US" sz="1733" err="1">
                <a:solidFill>
                  <a:srgbClr val="261310"/>
                </a:solidFill>
                <a:latin typeface="Questrial"/>
              </a:rPr>
              <a:t>nisl</a:t>
            </a:r>
            <a:r>
              <a:rPr lang="en-US" sz="1733">
                <a:solidFill>
                  <a:srgbClr val="261310"/>
                </a:solidFill>
                <a:latin typeface="Questrial"/>
              </a:rPr>
              <a:t> </a:t>
            </a:r>
            <a:r>
              <a:rPr lang="en-US" sz="1733" err="1">
                <a:solidFill>
                  <a:srgbClr val="261310"/>
                </a:solidFill>
                <a:latin typeface="Questrial"/>
              </a:rPr>
              <a:t>ullamcorper</a:t>
            </a:r>
            <a:r>
              <a:rPr lang="en-US" sz="1733">
                <a:solidFill>
                  <a:srgbClr val="261310"/>
                </a:solidFill>
                <a:latin typeface="Questrial"/>
              </a:rPr>
              <a:t> </a:t>
            </a:r>
            <a:r>
              <a:rPr lang="en-US" sz="1733" err="1">
                <a:solidFill>
                  <a:srgbClr val="261310"/>
                </a:solidFill>
                <a:latin typeface="Questrial"/>
              </a:rPr>
              <a:t>eleifend</a:t>
            </a:r>
            <a:r>
              <a:rPr lang="en-US" sz="1733">
                <a:solidFill>
                  <a:srgbClr val="261310"/>
                </a:solidFill>
                <a:latin typeface="Questrial"/>
              </a:rPr>
              <a:t>. </a:t>
            </a:r>
          </a:p>
        </p:txBody>
      </p:sp>
      <p:sp>
        <p:nvSpPr>
          <p:cNvPr id="21" name="TextBox 21"/>
          <p:cNvSpPr txBox="1"/>
          <p:nvPr/>
        </p:nvSpPr>
        <p:spPr>
          <a:xfrm>
            <a:off x="2487551" y="392943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1606841" y="4920455"/>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2487551" y="500234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t>
            </a:r>
            <a:r>
              <a:rPr lang="en-US" sz="1733" err="1">
                <a:solidFill>
                  <a:srgbClr val="261310"/>
                </a:solidFill>
                <a:latin typeface="Questrial"/>
              </a:rPr>
              <a:t>amet</a:t>
            </a:r>
            <a:r>
              <a:rPr lang="en-US" sz="1733">
                <a:solidFill>
                  <a:srgbClr val="261310"/>
                </a:solidFill>
                <a:latin typeface="Questrial"/>
              </a:rPr>
              <a:t>, </a:t>
            </a:r>
            <a:r>
              <a:rPr lang="en-US" sz="1733" err="1">
                <a:solidFill>
                  <a:srgbClr val="261310"/>
                </a:solidFill>
                <a:latin typeface="Questrial"/>
              </a:rPr>
              <a:t>consectetur</a:t>
            </a:r>
            <a:r>
              <a:rPr lang="en-US" sz="1733">
                <a:solidFill>
                  <a:srgbClr val="261310"/>
                </a:solidFill>
                <a:latin typeface="Questrial"/>
              </a:rPr>
              <a:t> </a:t>
            </a:r>
            <a:r>
              <a:rPr lang="en-US" sz="1733" err="1">
                <a:solidFill>
                  <a:srgbClr val="261310"/>
                </a:solidFill>
                <a:latin typeface="Questrial"/>
              </a:rPr>
              <a:t>adipiscing</a:t>
            </a:r>
            <a:r>
              <a:rPr lang="en-US" sz="1733">
                <a:solidFill>
                  <a:srgbClr val="261310"/>
                </a:solidFill>
                <a:latin typeface="Questrial"/>
              </a:rPr>
              <a:t> </a:t>
            </a:r>
            <a:r>
              <a:rPr lang="en-US" sz="1733" err="1">
                <a:solidFill>
                  <a:srgbClr val="261310"/>
                </a:solidFill>
                <a:latin typeface="Questrial"/>
              </a:rPr>
              <a:t>elit</a:t>
            </a:r>
            <a:r>
              <a:rPr lang="en-US" sz="1733">
                <a:solidFill>
                  <a:srgbClr val="261310"/>
                </a:solidFill>
                <a:latin typeface="Questrial"/>
              </a:rPr>
              <a:t>. Ut a </a:t>
            </a:r>
            <a:r>
              <a:rPr lang="en-US" sz="1733" err="1">
                <a:solidFill>
                  <a:srgbClr val="261310"/>
                </a:solidFill>
                <a:latin typeface="Questrial"/>
              </a:rPr>
              <a:t>enim</a:t>
            </a:r>
            <a:r>
              <a:rPr lang="en-US" sz="1733">
                <a:solidFill>
                  <a:srgbClr val="261310"/>
                </a:solidFill>
                <a:latin typeface="Questrial"/>
              </a:rPr>
              <a:t> </a:t>
            </a:r>
            <a:r>
              <a:rPr lang="en-US" sz="1733" err="1">
                <a:solidFill>
                  <a:srgbClr val="261310"/>
                </a:solidFill>
                <a:latin typeface="Questrial"/>
              </a:rPr>
              <a:t>nec</a:t>
            </a:r>
            <a:r>
              <a:rPr lang="en-US" sz="1733">
                <a:solidFill>
                  <a:srgbClr val="261310"/>
                </a:solidFill>
                <a:latin typeface="Questrial"/>
              </a:rPr>
              <a:t> </a:t>
            </a:r>
            <a:r>
              <a:rPr lang="en-US" sz="1733" err="1">
                <a:solidFill>
                  <a:srgbClr val="261310"/>
                </a:solidFill>
                <a:latin typeface="Questrial"/>
              </a:rPr>
              <a:t>nisl</a:t>
            </a:r>
            <a:r>
              <a:rPr lang="en-US" sz="1733">
                <a:solidFill>
                  <a:srgbClr val="261310"/>
                </a:solidFill>
                <a:latin typeface="Questrial"/>
              </a:rPr>
              <a:t> </a:t>
            </a:r>
            <a:r>
              <a:rPr lang="en-US" sz="1733" err="1">
                <a:solidFill>
                  <a:srgbClr val="261310"/>
                </a:solidFill>
                <a:latin typeface="Questrial"/>
              </a:rPr>
              <a:t>ullamcorper</a:t>
            </a:r>
            <a:r>
              <a:rPr lang="en-US" sz="1733">
                <a:solidFill>
                  <a:srgbClr val="261310"/>
                </a:solidFill>
                <a:latin typeface="Questrial"/>
              </a:rPr>
              <a:t> </a:t>
            </a:r>
            <a:r>
              <a:rPr lang="en-US" sz="1733" err="1">
                <a:solidFill>
                  <a:srgbClr val="261310"/>
                </a:solidFill>
                <a:latin typeface="Questrial"/>
              </a:rPr>
              <a:t>eleifend</a:t>
            </a:r>
            <a:r>
              <a:rPr lang="en-US" sz="1733">
                <a:solidFill>
                  <a:srgbClr val="261310"/>
                </a:solidFill>
                <a:latin typeface="Questrial"/>
              </a:rPr>
              <a:t>. </a:t>
            </a:r>
          </a:p>
        </p:txBody>
      </p:sp>
      <p:sp>
        <p:nvSpPr>
          <p:cNvPr id="28" name="Freeform 28"/>
          <p:cNvSpPr/>
          <p:nvPr/>
        </p:nvSpPr>
        <p:spPr>
          <a:xfrm>
            <a:off x="8329843" y="865008"/>
            <a:ext cx="2634981" cy="5127985"/>
          </a:xfrm>
          <a:custGeom>
            <a:avLst/>
            <a:gdLst/>
            <a:ahLst/>
            <a:cxnLst/>
            <a:rect l="l" t="t" r="r" b="b"/>
            <a:pathLst>
              <a:path w="3952471" h="7691978">
                <a:moveTo>
                  <a:pt x="0" y="0"/>
                </a:moveTo>
                <a:lnTo>
                  <a:pt x="3952472" y="0"/>
                </a:lnTo>
                <a:lnTo>
                  <a:pt x="3952472" y="7691978"/>
                </a:lnTo>
                <a:lnTo>
                  <a:pt x="0" y="7691978"/>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82499" y="1168151"/>
            <a:ext cx="4214338" cy="1540102"/>
          </a:xfrm>
          <a:prstGeom prst="rect">
            <a:avLst/>
          </a:prstGeom>
        </p:spPr>
        <p:txBody>
          <a:bodyPr lIns="0" tIns="0" rIns="0" bIns="0" rtlCol="0" anchor="t">
            <a:spAutoFit/>
          </a:bodyPr>
          <a:lstStyle/>
          <a:p>
            <a:pPr>
              <a:lnSpc>
                <a:spcPts val="6066"/>
              </a:lnSpc>
            </a:pPr>
            <a:r>
              <a:rPr lang="en-US" sz="5054">
                <a:solidFill>
                  <a:srgbClr val="261310"/>
                </a:solidFill>
                <a:latin typeface="Grand Cru S Bold"/>
              </a:rPr>
              <a:t>The</a:t>
            </a:r>
          </a:p>
          <a:p>
            <a:pPr>
              <a:lnSpc>
                <a:spcPts val="6066"/>
              </a:lnSpc>
            </a:pPr>
            <a:r>
              <a:rPr lang="en-US" sz="5054">
                <a:solidFill>
                  <a:srgbClr val="261310"/>
                </a:solidFill>
                <a:latin typeface="Grand Cru S Bold"/>
              </a:rPr>
              <a:t>Laboratory</a:t>
            </a:r>
          </a:p>
        </p:txBody>
      </p:sp>
      <p:sp>
        <p:nvSpPr>
          <p:cNvPr id="10" name="Freeform 10"/>
          <p:cNvSpPr/>
          <p:nvPr/>
        </p:nvSpPr>
        <p:spPr>
          <a:xfrm>
            <a:off x="962043" y="3003032"/>
            <a:ext cx="10222879" cy="2913414"/>
          </a:xfrm>
          <a:custGeom>
            <a:avLst/>
            <a:gdLst/>
            <a:ahLst/>
            <a:cxnLst/>
            <a:rect l="l" t="t" r="r" b="b"/>
            <a:pathLst>
              <a:path w="15334318" h="4370121">
                <a:moveTo>
                  <a:pt x="0" y="0"/>
                </a:moveTo>
                <a:lnTo>
                  <a:pt x="15334318" y="0"/>
                </a:lnTo>
                <a:lnTo>
                  <a:pt x="15334318" y="4370121"/>
                </a:lnTo>
                <a:lnTo>
                  <a:pt x="0" y="4370121"/>
                </a:lnTo>
                <a:lnTo>
                  <a:pt x="0" y="0"/>
                </a:lnTo>
                <a:close/>
              </a:path>
            </a:pathLst>
          </a:custGeom>
          <a:blipFill>
            <a:blip r:embed="rId2" cstate="hqprint">
              <a:extLst>
                <a:ext uri="{28A0092B-C50C-407E-A947-70E740481C1C}">
                  <a14:useLocalDpi xmlns:a14="http://schemas.microsoft.com/office/drawing/2010/main"/>
                </a:ext>
              </a:extLst>
            </a:blip>
            <a:stretch>
              <a:fillRect/>
            </a:stretch>
          </a:blipFill>
        </p:spPr>
        <p:txBody>
          <a:bodyPr/>
          <a:lstStyle/>
          <a:p>
            <a:endParaRPr lang="en-US" sz="1200"/>
          </a:p>
        </p:txBody>
      </p:sp>
      <p:sp>
        <p:nvSpPr>
          <p:cNvPr id="11" name="TextBox 11"/>
          <p:cNvSpPr txBox="1"/>
          <p:nvPr/>
        </p:nvSpPr>
        <p:spPr>
          <a:xfrm>
            <a:off x="5696837" y="1308960"/>
            <a:ext cx="5157828" cy="1401794"/>
          </a:xfrm>
          <a:prstGeom prst="rect">
            <a:avLst/>
          </a:prstGeom>
        </p:spPr>
        <p:txBody>
          <a:bodyPr lIns="0" tIns="0" rIns="0" bIns="0" rtlCol="0" anchor="t">
            <a:spAutoFit/>
          </a:bodyPr>
          <a:lstStyle/>
          <a:p>
            <a:pPr>
              <a:lnSpc>
                <a:spcPts val="2766"/>
              </a:lnSpc>
            </a:pPr>
            <a:r>
              <a:rPr lang="en-US" sz="1762">
                <a:solidFill>
                  <a:srgbClr val="261310"/>
                </a:solidFill>
                <a:latin typeface="Questrial"/>
              </a:rPr>
              <a:t>Lorem ipsum dolor sit amet, consectetur adipiscing elit. Ut a enim nec nisl ullamcorper eleifend. Praesent risus leo, fringilla et nulla at, egestas euismod orci.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4989"/>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64995" y="1070705"/>
            <a:ext cx="9262011" cy="963084"/>
          </a:xfrm>
          <a:prstGeom prst="rect">
            <a:avLst/>
          </a:prstGeom>
        </p:spPr>
        <p:txBody>
          <a:bodyPr lIns="0" tIns="0" rIns="0" bIns="0" rtlCol="0" anchor="t">
            <a:spAutoFit/>
          </a:bodyPr>
          <a:lstStyle/>
          <a:p>
            <a:pPr algn="ctr">
              <a:lnSpc>
                <a:spcPts val="8006"/>
              </a:lnSpc>
              <a:spcBef>
                <a:spcPct val="0"/>
              </a:spcBef>
            </a:pPr>
            <a:r>
              <a:rPr lang="en-US" sz="5719">
                <a:solidFill>
                  <a:srgbClr val="261310"/>
                </a:solidFill>
                <a:latin typeface="Grand Cru S Bold"/>
              </a:rPr>
              <a:t>Laboratory Samples</a:t>
            </a:r>
          </a:p>
        </p:txBody>
      </p:sp>
      <p:sp>
        <p:nvSpPr>
          <p:cNvPr id="10" name="TextBox 10"/>
          <p:cNvSpPr txBox="1"/>
          <p:nvPr/>
        </p:nvSpPr>
        <p:spPr>
          <a:xfrm>
            <a:off x="2578924" y="3048859"/>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grpSp>
        <p:nvGrpSpPr>
          <p:cNvPr id="11" name="Group 11"/>
          <p:cNvGrpSpPr/>
          <p:nvPr/>
        </p:nvGrpSpPr>
        <p:grpSpPr>
          <a:xfrm>
            <a:off x="1075397" y="2581062"/>
            <a:ext cx="1126323" cy="1126318"/>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cstate="hqprint">
                <a:extLst>
                  <a:ext uri="{28A0092B-C50C-407E-A947-70E740481C1C}">
                    <a14:useLocalDpi xmlns:a14="http://schemas.microsoft.com/office/drawing/2010/main"/>
                  </a:ext>
                </a:extLst>
              </a:blip>
              <a:stretch>
                <a:fillRect/>
              </a:stretch>
            </a:blipFill>
          </p:spPr>
          <p:txBody>
            <a:bodyPr/>
            <a:lstStyle/>
            <a:p>
              <a:endParaRPr lang="en-US" sz="1200"/>
            </a:p>
          </p:txBody>
        </p:sp>
      </p:grpSp>
      <p:grpSp>
        <p:nvGrpSpPr>
          <p:cNvPr id="13" name="Group 13"/>
          <p:cNvGrpSpPr/>
          <p:nvPr/>
        </p:nvGrpSpPr>
        <p:grpSpPr>
          <a:xfrm>
            <a:off x="1075397" y="4359739"/>
            <a:ext cx="1126323" cy="1126318"/>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cstate="hqprint">
                <a:extLst>
                  <a:ext uri="{28A0092B-C50C-407E-A947-70E740481C1C}">
                    <a14:useLocalDpi xmlns:a14="http://schemas.microsoft.com/office/drawing/2010/main"/>
                  </a:ext>
                </a:extLst>
              </a:blip>
              <a:stretch>
                <a:fillRect/>
              </a:stretch>
            </a:blipFill>
          </p:spPr>
          <p:txBody>
            <a:bodyPr/>
            <a:lstStyle/>
            <a:p>
              <a:endParaRPr lang="en-US" sz="1200"/>
            </a:p>
          </p:txBody>
        </p:sp>
      </p:grpSp>
      <p:grpSp>
        <p:nvGrpSpPr>
          <p:cNvPr id="15" name="Group 15"/>
          <p:cNvGrpSpPr/>
          <p:nvPr/>
        </p:nvGrpSpPr>
        <p:grpSpPr>
          <a:xfrm>
            <a:off x="6409930" y="4359739"/>
            <a:ext cx="1164411" cy="116440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cstate="hqprint">
                <a:extLst>
                  <a:ext uri="{28A0092B-C50C-407E-A947-70E740481C1C}">
                    <a14:useLocalDpi xmlns:a14="http://schemas.microsoft.com/office/drawing/2010/main"/>
                  </a:ext>
                </a:extLst>
              </a:blip>
              <a:stretch>
                <a:fillRect/>
              </a:stretch>
            </a:blipFill>
          </p:spPr>
          <p:txBody>
            <a:bodyPr/>
            <a:lstStyle/>
            <a:p>
              <a:endParaRPr lang="en-US" sz="1200"/>
            </a:p>
          </p:txBody>
        </p:sp>
      </p:grpSp>
      <p:grpSp>
        <p:nvGrpSpPr>
          <p:cNvPr id="17" name="Group 17"/>
          <p:cNvGrpSpPr/>
          <p:nvPr/>
        </p:nvGrpSpPr>
        <p:grpSpPr>
          <a:xfrm>
            <a:off x="6409930" y="2581061"/>
            <a:ext cx="1164411" cy="1164407"/>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cstate="hqprint">
                <a:extLst>
                  <a:ext uri="{28A0092B-C50C-407E-A947-70E740481C1C}">
                    <a14:useLocalDpi xmlns:a14="http://schemas.microsoft.com/office/drawing/2010/main"/>
                  </a:ext>
                </a:extLst>
              </a:blip>
              <a:stretch>
                <a:fillRect/>
              </a:stretch>
            </a:blipFill>
          </p:spPr>
          <p:txBody>
            <a:bodyPr/>
            <a:lstStyle/>
            <a:p>
              <a:endParaRPr lang="en-US" sz="1200"/>
            </a:p>
          </p:txBody>
        </p:sp>
      </p:grpSp>
      <p:sp>
        <p:nvSpPr>
          <p:cNvPr id="19" name="TextBox 19"/>
          <p:cNvSpPr txBox="1"/>
          <p:nvPr/>
        </p:nvSpPr>
        <p:spPr>
          <a:xfrm>
            <a:off x="2163179" y="25987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1</a:t>
            </a:r>
          </a:p>
        </p:txBody>
      </p:sp>
      <p:sp>
        <p:nvSpPr>
          <p:cNvPr id="20" name="TextBox 20"/>
          <p:cNvSpPr txBox="1"/>
          <p:nvPr/>
        </p:nvSpPr>
        <p:spPr>
          <a:xfrm>
            <a:off x="2163179" y="44634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2</a:t>
            </a:r>
          </a:p>
        </p:txBody>
      </p:sp>
      <p:sp>
        <p:nvSpPr>
          <p:cNvPr id="21" name="TextBox 21"/>
          <p:cNvSpPr txBox="1"/>
          <p:nvPr/>
        </p:nvSpPr>
        <p:spPr>
          <a:xfrm>
            <a:off x="7635609" y="25987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3</a:t>
            </a:r>
          </a:p>
        </p:txBody>
      </p:sp>
      <p:sp>
        <p:nvSpPr>
          <p:cNvPr id="22" name="TextBox 22"/>
          <p:cNvSpPr txBox="1"/>
          <p:nvPr/>
        </p:nvSpPr>
        <p:spPr>
          <a:xfrm>
            <a:off x="7635609" y="44634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4</a:t>
            </a:r>
          </a:p>
        </p:txBody>
      </p:sp>
      <p:sp>
        <p:nvSpPr>
          <p:cNvPr id="23" name="TextBox 23"/>
          <p:cNvSpPr txBox="1"/>
          <p:nvPr/>
        </p:nvSpPr>
        <p:spPr>
          <a:xfrm>
            <a:off x="2578924" y="489013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4" name="TextBox 24"/>
          <p:cNvSpPr txBox="1"/>
          <p:nvPr/>
        </p:nvSpPr>
        <p:spPr>
          <a:xfrm>
            <a:off x="7920199" y="302435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5" name="TextBox 25"/>
          <p:cNvSpPr txBox="1"/>
          <p:nvPr/>
        </p:nvSpPr>
        <p:spPr>
          <a:xfrm>
            <a:off x="7920199" y="4865625"/>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22896" y="1235277"/>
            <a:ext cx="5477083" cy="1989006"/>
          </a:xfrm>
          <a:prstGeom prst="rect">
            <a:avLst/>
          </a:prstGeom>
        </p:spPr>
        <p:txBody>
          <a:bodyPr lIns="0" tIns="0" rIns="0" bIns="0" rtlCol="0" anchor="t">
            <a:spAutoFit/>
          </a:bodyPr>
          <a:lstStyle/>
          <a:p>
            <a:pPr>
              <a:lnSpc>
                <a:spcPts val="8006"/>
              </a:lnSpc>
            </a:pPr>
            <a:r>
              <a:rPr lang="en-US" sz="5719">
                <a:solidFill>
                  <a:srgbClr val="261310"/>
                </a:solidFill>
                <a:latin typeface="Grand Cru S Bold"/>
              </a:rPr>
              <a:t>Analyzing</a:t>
            </a:r>
          </a:p>
          <a:p>
            <a:pPr>
              <a:lnSpc>
                <a:spcPts val="8006"/>
              </a:lnSpc>
              <a:spcBef>
                <a:spcPct val="0"/>
              </a:spcBef>
            </a:pPr>
            <a:r>
              <a:rPr lang="en-US" sz="5719">
                <a:solidFill>
                  <a:srgbClr val="261310"/>
                </a:solidFill>
                <a:latin typeface="Grand Cru S Bold"/>
              </a:rPr>
              <a:t>the results</a:t>
            </a:r>
          </a:p>
        </p:txBody>
      </p:sp>
      <p:sp>
        <p:nvSpPr>
          <p:cNvPr id="10" name="TextBox 10"/>
          <p:cNvSpPr txBox="1"/>
          <p:nvPr/>
        </p:nvSpPr>
        <p:spPr>
          <a:xfrm>
            <a:off x="1322896" y="3378200"/>
            <a:ext cx="4773104" cy="2308965"/>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pic>
        <p:nvPicPr>
          <p:cNvPr id="11" name="Picture 11"/>
          <p:cNvPicPr>
            <a:picLocks noChangeAspect="1"/>
          </p:cNvPicPr>
          <p:nvPr/>
        </p:nvPicPr>
        <p:blipFill>
          <a:blip r:embed="rId2"/>
          <a:stretch>
            <a:fillRect/>
          </a:stretch>
        </p:blipFill>
        <p:spPr>
          <a:xfrm>
            <a:off x="6364731" y="1127943"/>
            <a:ext cx="5222963" cy="497628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929680" y="1150339"/>
            <a:ext cx="4570961" cy="951864"/>
          </a:xfrm>
          <a:prstGeom prst="rect">
            <a:avLst/>
          </a:prstGeom>
        </p:spPr>
        <p:txBody>
          <a:bodyPr lIns="0" tIns="0" rIns="0" bIns="0" rtlCol="0" anchor="t">
            <a:spAutoFit/>
          </a:bodyPr>
          <a:lstStyle/>
          <a:p>
            <a:pPr algn="ctr">
              <a:lnSpc>
                <a:spcPts val="7676"/>
              </a:lnSpc>
            </a:pPr>
            <a:r>
              <a:rPr lang="en-US" sz="6241">
                <a:solidFill>
                  <a:srgbClr val="261310"/>
                </a:solidFill>
                <a:latin typeface="Grand Cru S Bold"/>
              </a:rPr>
              <a:t>Data Analysis</a:t>
            </a:r>
          </a:p>
        </p:txBody>
      </p:sp>
      <p:pic>
        <p:nvPicPr>
          <p:cNvPr id="10" name="Picture 10"/>
          <p:cNvPicPr>
            <a:picLocks noChangeAspect="1"/>
          </p:cNvPicPr>
          <p:nvPr/>
        </p:nvPicPr>
        <p:blipFill>
          <a:blip r:embed="rId2"/>
          <a:stretch>
            <a:fillRect/>
          </a:stretch>
        </p:blipFill>
        <p:spPr>
          <a:xfrm>
            <a:off x="6341166" y="866254"/>
            <a:ext cx="1534229" cy="1534229"/>
          </a:xfrm>
          <a:prstGeom prst="rect">
            <a:avLst/>
          </a:prstGeom>
        </p:spPr>
      </p:pic>
      <p:pic>
        <p:nvPicPr>
          <p:cNvPr id="11" name="Picture 11"/>
          <p:cNvPicPr>
            <a:picLocks noChangeAspect="1"/>
          </p:cNvPicPr>
          <p:nvPr/>
        </p:nvPicPr>
        <p:blipFill>
          <a:blip r:embed="rId3"/>
          <a:stretch>
            <a:fillRect/>
          </a:stretch>
        </p:blipFill>
        <p:spPr>
          <a:xfrm>
            <a:off x="9035091" y="866254"/>
            <a:ext cx="1534229" cy="1534229"/>
          </a:xfrm>
          <a:prstGeom prst="rect">
            <a:avLst/>
          </a:prstGeom>
        </p:spPr>
      </p:pic>
      <p:sp>
        <p:nvSpPr>
          <p:cNvPr id="12" name="TextBox 12"/>
          <p:cNvSpPr txBox="1"/>
          <p:nvPr/>
        </p:nvSpPr>
        <p:spPr>
          <a:xfrm>
            <a:off x="5882162"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3" name="TextBox 13"/>
          <p:cNvSpPr txBox="1"/>
          <p:nvPr/>
        </p:nvSpPr>
        <p:spPr>
          <a:xfrm>
            <a:off x="8540685"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4" name="Freeform 14"/>
          <p:cNvSpPr/>
          <p:nvPr/>
        </p:nvSpPr>
        <p:spPr>
          <a:xfrm>
            <a:off x="1258648" y="3347085"/>
            <a:ext cx="3785314" cy="2443588"/>
          </a:xfrm>
          <a:custGeom>
            <a:avLst/>
            <a:gdLst/>
            <a:ahLst/>
            <a:cxnLst/>
            <a:rect l="l" t="t" r="r" b="b"/>
            <a:pathLst>
              <a:path w="5677971" h="3665382">
                <a:moveTo>
                  <a:pt x="0" y="0"/>
                </a:moveTo>
                <a:lnTo>
                  <a:pt x="5677971" y="0"/>
                </a:lnTo>
                <a:lnTo>
                  <a:pt x="5677971" y="3665382"/>
                </a:lnTo>
                <a:lnTo>
                  <a:pt x="0" y="3665382"/>
                </a:lnTo>
                <a:lnTo>
                  <a:pt x="0" y="0"/>
                </a:lnTo>
                <a:close/>
              </a:path>
            </a:pathLst>
          </a:custGeom>
          <a:blipFill>
            <a:blip r:embed="rId4" cstate="hqprint">
              <a:extLst>
                <a:ext uri="{28A0092B-C50C-407E-A947-70E740481C1C}">
                  <a14:useLocalDpi xmlns:a14="http://schemas.microsoft.com/office/drawing/2010/main"/>
                </a:ext>
              </a:extLst>
            </a:blip>
            <a:stretch>
              <a:fillRect l="-6505" t="-19922" r="-6714" b="-22607"/>
            </a:stretch>
          </a:blipFill>
        </p:spPr>
        <p:txBody>
          <a:bodyPr/>
          <a:lstStyle/>
          <a:p>
            <a:endParaRPr lang="en-US" sz="1200"/>
          </a:p>
        </p:txBody>
      </p:sp>
      <p:pic>
        <p:nvPicPr>
          <p:cNvPr id="15" name="Picture 15"/>
          <p:cNvPicPr>
            <a:picLocks noChangeAspect="1"/>
          </p:cNvPicPr>
          <p:nvPr/>
        </p:nvPicPr>
        <p:blipFill>
          <a:blip r:embed="rId5"/>
          <a:stretch>
            <a:fillRect/>
          </a:stretch>
        </p:blipFill>
        <p:spPr>
          <a:xfrm>
            <a:off x="6341166" y="3510492"/>
            <a:ext cx="1534229" cy="1534229"/>
          </a:xfrm>
          <a:prstGeom prst="rect">
            <a:avLst/>
          </a:prstGeom>
        </p:spPr>
      </p:pic>
      <p:pic>
        <p:nvPicPr>
          <p:cNvPr id="16" name="Picture 16"/>
          <p:cNvPicPr>
            <a:picLocks noChangeAspect="1"/>
          </p:cNvPicPr>
          <p:nvPr/>
        </p:nvPicPr>
        <p:blipFill>
          <a:blip r:embed="rId6"/>
          <a:stretch>
            <a:fillRect/>
          </a:stretch>
        </p:blipFill>
        <p:spPr>
          <a:xfrm>
            <a:off x="9035091" y="3510492"/>
            <a:ext cx="1534229" cy="1534229"/>
          </a:xfrm>
          <a:prstGeom prst="rect">
            <a:avLst/>
          </a:prstGeom>
        </p:spPr>
      </p:pic>
      <p:sp>
        <p:nvSpPr>
          <p:cNvPr id="17" name="TextBox 17"/>
          <p:cNvSpPr txBox="1"/>
          <p:nvPr/>
        </p:nvSpPr>
        <p:spPr>
          <a:xfrm>
            <a:off x="5882162"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8" name="TextBox 18"/>
          <p:cNvSpPr txBox="1"/>
          <p:nvPr/>
        </p:nvSpPr>
        <p:spPr>
          <a:xfrm>
            <a:off x="8540685"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128079" y="1484548"/>
            <a:ext cx="7882939" cy="1108317"/>
          </a:xfrm>
          <a:prstGeom prst="rect">
            <a:avLst/>
          </a:prstGeom>
        </p:spPr>
        <p:txBody>
          <a:bodyPr lIns="0" tIns="0" rIns="0" bIns="0" rtlCol="0" anchor="t">
            <a:spAutoFit/>
          </a:bodyPr>
          <a:lstStyle/>
          <a:p>
            <a:pPr>
              <a:lnSpc>
                <a:spcPts val="9240"/>
              </a:lnSpc>
              <a:spcBef>
                <a:spcPct val="0"/>
              </a:spcBef>
            </a:pPr>
            <a:r>
              <a:rPr lang="en-US" sz="6600">
                <a:solidFill>
                  <a:srgbClr val="261310"/>
                </a:solidFill>
                <a:latin typeface="Grand Cru S Bold"/>
              </a:rPr>
              <a:t>Conclusions</a:t>
            </a:r>
          </a:p>
        </p:txBody>
      </p:sp>
      <p:grpSp>
        <p:nvGrpSpPr>
          <p:cNvPr id="10" name="Group 10"/>
          <p:cNvGrpSpPr/>
          <p:nvPr/>
        </p:nvGrpSpPr>
        <p:grpSpPr>
          <a:xfrm>
            <a:off x="1218149" y="321803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4579683" y="3218037"/>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1218149" y="4085846"/>
            <a:ext cx="2936635"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1" name="TextBox 21"/>
          <p:cNvSpPr txBox="1"/>
          <p:nvPr/>
        </p:nvSpPr>
        <p:spPr>
          <a:xfrm>
            <a:off x="4631035"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7978192" y="3218037"/>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8015168"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8" name="Freeform 28"/>
          <p:cNvSpPr/>
          <p:nvPr/>
        </p:nvSpPr>
        <p:spPr>
          <a:xfrm rot="-8378249">
            <a:off x="7573390" y="1415187"/>
            <a:ext cx="3593197" cy="176841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8980963" y="1239202"/>
            <a:ext cx="2327150" cy="273496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cstate="hqprint">
              <a:extLst>
                <a:ext uri="{28A0092B-C50C-407E-A947-70E740481C1C}">
                  <a14:useLocalDpi xmlns:a14="http://schemas.microsoft.com/office/drawing/2010/main"/>
                </a:ext>
              </a:extLst>
            </a:blip>
            <a:stretch>
              <a:fillRect l="-13034" t="-4432" r="-16589" b="-5864"/>
            </a:stretch>
          </a:blipFill>
        </p:spPr>
        <p:txBody>
          <a:bodyPr/>
          <a:lstStyle/>
          <a:p>
            <a:endParaRPr lang="en-US" sz="1200"/>
          </a:p>
        </p:txBody>
      </p:sp>
      <p:sp>
        <p:nvSpPr>
          <p:cNvPr id="10" name="Freeform 10"/>
          <p:cNvSpPr/>
          <p:nvPr/>
        </p:nvSpPr>
        <p:spPr>
          <a:xfrm rot="-3878630">
            <a:off x="2894884" y="980822"/>
            <a:ext cx="1356361" cy="1111750"/>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479452" y="4311384"/>
            <a:ext cx="2828661" cy="1787989"/>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cstate="hqprint">
              <a:extLst>
                <a:ext uri="{28A0092B-C50C-407E-A947-70E740481C1C}">
                  <a14:useLocalDpi xmlns:a14="http://schemas.microsoft.com/office/drawing/2010/main"/>
                </a:ext>
              </a:extLst>
            </a:blip>
            <a:stretch>
              <a:fillRect l="-7004" t="-21252" r="-5503" b="-23396"/>
            </a:stretch>
          </a:blipFill>
        </p:spPr>
        <p:txBody>
          <a:bodyPr/>
          <a:lstStyle/>
          <a:p>
            <a:endParaRPr lang="en-US" sz="1200"/>
          </a:p>
        </p:txBody>
      </p:sp>
      <p:sp>
        <p:nvSpPr>
          <p:cNvPr id="12" name="TextBox 12"/>
          <p:cNvSpPr txBox="1"/>
          <p:nvPr/>
        </p:nvSpPr>
        <p:spPr>
          <a:xfrm>
            <a:off x="3412058" y="2079145"/>
            <a:ext cx="5583001" cy="2405338"/>
          </a:xfrm>
          <a:prstGeom prst="rect">
            <a:avLst/>
          </a:prstGeom>
        </p:spPr>
        <p:txBody>
          <a:bodyPr lIns="0" tIns="0" rIns="0" bIns="0" rtlCol="0" anchor="t">
            <a:spAutoFit/>
          </a:bodyPr>
          <a:lstStyle/>
          <a:p>
            <a:pPr algn="ctr">
              <a:lnSpc>
                <a:spcPts val="9306"/>
              </a:lnSpc>
            </a:pPr>
            <a:r>
              <a:rPr lang="en-US" sz="9400">
                <a:solidFill>
                  <a:srgbClr val="261310"/>
                </a:solidFill>
                <a:latin typeface="Grand Cru S Bold"/>
              </a:rPr>
              <a:t>Thank</a:t>
            </a:r>
          </a:p>
          <a:p>
            <a:pPr algn="ctr">
              <a:lnSpc>
                <a:spcPts val="9306"/>
              </a:lnSpc>
            </a:pPr>
            <a:r>
              <a:rPr lang="en-US" sz="9400">
                <a:solidFill>
                  <a:srgbClr val="261310"/>
                </a:solidFill>
                <a:latin typeface="Grand Cru S Bold"/>
              </a:rPr>
              <a:t>you!</a:t>
            </a:r>
          </a:p>
        </p:txBody>
      </p:sp>
      <p:sp>
        <p:nvSpPr>
          <p:cNvPr id="13" name="Freeform 13"/>
          <p:cNvSpPr/>
          <p:nvPr/>
        </p:nvSpPr>
        <p:spPr>
          <a:xfrm>
            <a:off x="987921" y="1239202"/>
            <a:ext cx="2335236" cy="4544646"/>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025787">
            <a:off x="6797325" y="973455"/>
            <a:ext cx="1981958" cy="975436"/>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3634782" y="4619780"/>
            <a:ext cx="5137553" cy="337015"/>
          </a:xfrm>
          <a:prstGeom prst="rect">
            <a:avLst/>
          </a:prstGeom>
        </p:spPr>
        <p:txBody>
          <a:bodyPr lIns="0" tIns="0" rIns="0" bIns="0" rtlCol="0" anchor="t">
            <a:spAutoFit/>
          </a:bodyPr>
          <a:lstStyle/>
          <a:p>
            <a:pPr algn="ctr">
              <a:lnSpc>
                <a:spcPts val="2800"/>
              </a:lnSpc>
              <a:spcBef>
                <a:spcPct val="0"/>
              </a:spcBef>
            </a:pPr>
            <a:r>
              <a:rPr lang="en-US" sz="2000">
                <a:solidFill>
                  <a:srgbClr val="261310"/>
                </a:solidFill>
                <a:latin typeface="Glacial Indifference Bold"/>
              </a:rPr>
              <a:t>Do you have any questions?</a:t>
            </a:r>
          </a:p>
        </p:txBody>
      </p:sp>
      <p:sp>
        <p:nvSpPr>
          <p:cNvPr id="16" name="TextBox 16"/>
          <p:cNvSpPr txBox="1"/>
          <p:nvPr/>
        </p:nvSpPr>
        <p:spPr>
          <a:xfrm>
            <a:off x="4365815" y="5173628"/>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www.reallygreatsite.com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9893" y="1967195"/>
            <a:ext cx="2777183" cy="1792795"/>
          </a:xfrm>
          <a:custGeom>
            <a:avLst/>
            <a:gdLst/>
            <a:ahLst/>
            <a:cxnLst/>
            <a:rect l="l" t="t" r="r" b="b"/>
            <a:pathLst>
              <a:path w="4165775" h="2689192">
                <a:moveTo>
                  <a:pt x="0" y="0"/>
                </a:moveTo>
                <a:lnTo>
                  <a:pt x="4165775" y="0"/>
                </a:lnTo>
                <a:lnTo>
                  <a:pt x="4165775" y="2689192"/>
                </a:lnTo>
                <a:lnTo>
                  <a:pt x="0" y="2689192"/>
                </a:lnTo>
                <a:lnTo>
                  <a:pt x="0" y="0"/>
                </a:lnTo>
                <a:close/>
              </a:path>
            </a:pathLst>
          </a:custGeom>
          <a:blipFill>
            <a:blip r:embed="rId2" cstate="hqprint">
              <a:extLst>
                <a:ext uri="{28A0092B-C50C-407E-A947-70E740481C1C}">
                  <a14:useLocalDpi xmlns:a14="http://schemas.microsoft.com/office/drawing/2010/main"/>
                </a:ext>
              </a:extLst>
            </a:blip>
            <a:stretch>
              <a:fillRect l="-6505" t="-19922" r="-6714" b="-22607"/>
            </a:stretch>
          </a:blipFill>
        </p:spPr>
        <p:txBody>
          <a:bodyPr/>
          <a:lstStyle/>
          <a:p>
            <a:endParaRPr lang="en-US" sz="1200"/>
          </a:p>
        </p:txBody>
      </p:sp>
      <p:sp>
        <p:nvSpPr>
          <p:cNvPr id="3" name="Freeform 3"/>
          <p:cNvSpPr/>
          <p:nvPr/>
        </p:nvSpPr>
        <p:spPr>
          <a:xfrm>
            <a:off x="2367076" y="3935687"/>
            <a:ext cx="1735330" cy="2116045"/>
          </a:xfrm>
          <a:custGeom>
            <a:avLst/>
            <a:gdLst/>
            <a:ahLst/>
            <a:cxnLst/>
            <a:rect l="l" t="t" r="r" b="b"/>
            <a:pathLst>
              <a:path w="2602995" h="3174068">
                <a:moveTo>
                  <a:pt x="0" y="0"/>
                </a:moveTo>
                <a:lnTo>
                  <a:pt x="2602995" y="0"/>
                </a:lnTo>
                <a:lnTo>
                  <a:pt x="2602995" y="3174069"/>
                </a:lnTo>
                <a:lnTo>
                  <a:pt x="0" y="3174069"/>
                </a:lnTo>
                <a:lnTo>
                  <a:pt x="0" y="0"/>
                </a:lnTo>
                <a:close/>
              </a:path>
            </a:pathLst>
          </a:cu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a:off x="685800" y="4774090"/>
            <a:ext cx="1553823" cy="1277643"/>
          </a:xfrm>
          <a:custGeom>
            <a:avLst/>
            <a:gdLst/>
            <a:ahLst/>
            <a:cxnLst/>
            <a:rect l="l" t="t" r="r" b="b"/>
            <a:pathLst>
              <a:path w="2330734" h="1916465">
                <a:moveTo>
                  <a:pt x="0" y="0"/>
                </a:moveTo>
                <a:lnTo>
                  <a:pt x="2330734" y="0"/>
                </a:lnTo>
                <a:lnTo>
                  <a:pt x="2330734" y="1916465"/>
                </a:lnTo>
                <a:lnTo>
                  <a:pt x="0" y="1916465"/>
                </a:lnTo>
                <a:lnTo>
                  <a:pt x="0" y="0"/>
                </a:lnTo>
                <a:close/>
              </a:path>
            </a:pathLst>
          </a:custGeom>
          <a: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 name="Freeform 5"/>
          <p:cNvSpPr/>
          <p:nvPr/>
        </p:nvSpPr>
        <p:spPr>
          <a:xfrm>
            <a:off x="685800" y="1564984"/>
            <a:ext cx="2123592" cy="2370703"/>
          </a:xfrm>
          <a:custGeom>
            <a:avLst/>
            <a:gdLst/>
            <a:ahLst/>
            <a:cxnLst/>
            <a:rect l="l" t="t" r="r" b="b"/>
            <a:pathLst>
              <a:path w="3185388" h="3556055">
                <a:moveTo>
                  <a:pt x="0" y="0"/>
                </a:moveTo>
                <a:lnTo>
                  <a:pt x="3185388" y="0"/>
                </a:lnTo>
                <a:lnTo>
                  <a:pt x="3185388" y="3556055"/>
                </a:lnTo>
                <a:lnTo>
                  <a:pt x="0" y="3556055"/>
                </a:lnTo>
                <a:lnTo>
                  <a:pt x="0" y="0"/>
                </a:lnTo>
                <a:close/>
              </a:path>
            </a:pathLst>
          </a:custGeom>
          <a:blipFill>
            <a:blip r:embed="rId7" cstate="hqprint">
              <a:extLst>
                <a:ext uri="{28A0092B-C50C-407E-A947-70E740481C1C}">
                  <a14:useLocalDpi xmlns:a14="http://schemas.microsoft.com/office/drawing/2010/main"/>
                </a:ext>
              </a:extLst>
            </a:blip>
            <a:stretch>
              <a:fillRect/>
            </a:stretch>
          </a:blipFill>
        </p:spPr>
        <p:txBody>
          <a:bodyPr/>
          <a:lstStyle/>
          <a:p>
            <a:endParaRPr lang="en-US" sz="1200"/>
          </a:p>
        </p:txBody>
      </p:sp>
      <p:sp>
        <p:nvSpPr>
          <p:cNvPr id="6" name="Freeform 6"/>
          <p:cNvSpPr/>
          <p:nvPr/>
        </p:nvSpPr>
        <p:spPr>
          <a:xfrm>
            <a:off x="5777075" y="1997828"/>
            <a:ext cx="1928076" cy="2239305"/>
          </a:xfrm>
          <a:custGeom>
            <a:avLst/>
            <a:gdLst/>
            <a:ahLst/>
            <a:cxnLst/>
            <a:rect l="l" t="t" r="r" b="b"/>
            <a:pathLst>
              <a:path w="2892114" h="3358958">
                <a:moveTo>
                  <a:pt x="0" y="0"/>
                </a:moveTo>
                <a:lnTo>
                  <a:pt x="2892114" y="0"/>
                </a:lnTo>
                <a:lnTo>
                  <a:pt x="2892114" y="3358958"/>
                </a:lnTo>
                <a:lnTo>
                  <a:pt x="0" y="3358958"/>
                </a:lnTo>
                <a:lnTo>
                  <a:pt x="0" y="0"/>
                </a:lnTo>
                <a:close/>
              </a:path>
            </a:pathLst>
          </a:custGeom>
          <a: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a:off x="8270839" y="1967196"/>
            <a:ext cx="1423867" cy="1277643"/>
          </a:xfrm>
          <a:custGeom>
            <a:avLst/>
            <a:gdLst/>
            <a:ahLst/>
            <a:cxnLst/>
            <a:rect l="l" t="t" r="r" b="b"/>
            <a:pathLst>
              <a:path w="2135800" h="1916465">
                <a:moveTo>
                  <a:pt x="0" y="0"/>
                </a:moveTo>
                <a:lnTo>
                  <a:pt x="2135800" y="0"/>
                </a:lnTo>
                <a:lnTo>
                  <a:pt x="2135800" y="1916465"/>
                </a:lnTo>
                <a:lnTo>
                  <a:pt x="0" y="1916465"/>
                </a:lnTo>
                <a:lnTo>
                  <a:pt x="0" y="0"/>
                </a:lnTo>
                <a:close/>
              </a:path>
            </a:pathLst>
          </a:custGeom>
          <a: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8"/>
          <p:cNvSpPr/>
          <p:nvPr/>
        </p:nvSpPr>
        <p:spPr>
          <a:xfrm>
            <a:off x="6001712" y="5185710"/>
            <a:ext cx="3834933" cy="787566"/>
          </a:xfrm>
          <a:custGeom>
            <a:avLst/>
            <a:gdLst/>
            <a:ahLst/>
            <a:cxnLst/>
            <a:rect l="l" t="t" r="r" b="b"/>
            <a:pathLst>
              <a:path w="5752399" h="1181349">
                <a:moveTo>
                  <a:pt x="0" y="0"/>
                </a:moveTo>
                <a:lnTo>
                  <a:pt x="5752398" y="0"/>
                </a:lnTo>
                <a:lnTo>
                  <a:pt x="5752398" y="1181349"/>
                </a:lnTo>
                <a:lnTo>
                  <a:pt x="0" y="1181349"/>
                </a:lnTo>
                <a:lnTo>
                  <a:pt x="0" y="0"/>
                </a:lnTo>
                <a:close/>
              </a:path>
            </a:pathLst>
          </a:custGeom>
          <a: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9" name="Freeform 9"/>
          <p:cNvSpPr/>
          <p:nvPr/>
        </p:nvSpPr>
        <p:spPr>
          <a:xfrm rot="-10538916">
            <a:off x="7741465" y="3791283"/>
            <a:ext cx="2271366" cy="1117870"/>
          </a:xfrm>
          <a:custGeom>
            <a:avLst/>
            <a:gdLst/>
            <a:ahLst/>
            <a:cxnLst/>
            <a:rect l="l" t="t" r="r" b="b"/>
            <a:pathLst>
              <a:path w="3407049" h="1676805">
                <a:moveTo>
                  <a:pt x="0" y="0"/>
                </a:moveTo>
                <a:lnTo>
                  <a:pt x="3407049" y="0"/>
                </a:lnTo>
                <a:lnTo>
                  <a:pt x="3407049" y="1676806"/>
                </a:lnTo>
                <a:lnTo>
                  <a:pt x="0" y="1676806"/>
                </a:lnTo>
                <a:lnTo>
                  <a:pt x="0" y="0"/>
                </a:lnTo>
                <a:close/>
              </a:path>
            </a:pathLst>
          </a:custGeom>
          <a: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0" name="Freeform 10"/>
          <p:cNvSpPr/>
          <p:nvPr/>
        </p:nvSpPr>
        <p:spPr>
          <a:xfrm>
            <a:off x="10113503" y="3117480"/>
            <a:ext cx="1497217" cy="2913762"/>
          </a:xfrm>
          <a:custGeom>
            <a:avLst/>
            <a:gdLst/>
            <a:ahLst/>
            <a:cxnLst/>
            <a:rect l="l" t="t" r="r" b="b"/>
            <a:pathLst>
              <a:path w="2245826" h="4370643">
                <a:moveTo>
                  <a:pt x="0" y="0"/>
                </a:moveTo>
                <a:lnTo>
                  <a:pt x="2245826" y="0"/>
                </a:lnTo>
                <a:lnTo>
                  <a:pt x="2245826" y="4370643"/>
                </a:lnTo>
                <a:lnTo>
                  <a:pt x="0" y="4370643"/>
                </a:lnTo>
                <a:lnTo>
                  <a:pt x="0" y="0"/>
                </a:lnTo>
                <a:close/>
              </a:path>
            </a:pathLst>
          </a:custGeom>
          <a: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11" name="Freeform 11"/>
          <p:cNvSpPr/>
          <p:nvPr/>
        </p:nvSpPr>
        <p:spPr>
          <a:xfrm>
            <a:off x="10051965" y="1722334"/>
            <a:ext cx="1558755" cy="1277643"/>
          </a:xfrm>
          <a:custGeom>
            <a:avLst/>
            <a:gdLst/>
            <a:ahLst/>
            <a:cxnLst/>
            <a:rect l="l" t="t" r="r" b="b"/>
            <a:pathLst>
              <a:path w="2338132" h="1916465">
                <a:moveTo>
                  <a:pt x="0" y="0"/>
                </a:moveTo>
                <a:lnTo>
                  <a:pt x="2338132" y="0"/>
                </a:lnTo>
                <a:lnTo>
                  <a:pt x="2338132" y="1916465"/>
                </a:lnTo>
                <a:lnTo>
                  <a:pt x="0" y="1916465"/>
                </a:lnTo>
                <a:lnTo>
                  <a:pt x="0" y="0"/>
                </a:lnTo>
                <a:close/>
              </a:path>
            </a:pathLst>
          </a:custGeom>
          <a: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12" name="Freeform 12"/>
          <p:cNvSpPr/>
          <p:nvPr/>
        </p:nvSpPr>
        <p:spPr>
          <a:xfrm>
            <a:off x="4292906" y="3935687"/>
            <a:ext cx="1484169" cy="2236513"/>
          </a:xfrm>
          <a:custGeom>
            <a:avLst/>
            <a:gdLst/>
            <a:ahLst/>
            <a:cxnLst/>
            <a:rect l="l" t="t" r="r" b="b"/>
            <a:pathLst>
              <a:path w="2226254" h="3354770">
                <a:moveTo>
                  <a:pt x="0" y="0"/>
                </a:moveTo>
                <a:lnTo>
                  <a:pt x="2226254" y="0"/>
                </a:lnTo>
                <a:lnTo>
                  <a:pt x="2226254" y="3354770"/>
                </a:lnTo>
                <a:lnTo>
                  <a:pt x="0" y="3354770"/>
                </a:lnTo>
                <a:lnTo>
                  <a:pt x="0" y="0"/>
                </a:lnTo>
                <a:close/>
              </a:path>
            </a:pathLst>
          </a:custGeom>
          <a:blipFill>
            <a:blip r:embed="rId20" cstate="hq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13" name="TextBox 13"/>
          <p:cNvSpPr txBox="1"/>
          <p:nvPr/>
        </p:nvSpPr>
        <p:spPr>
          <a:xfrm>
            <a:off x="1493498" y="883247"/>
            <a:ext cx="9205005" cy="664349"/>
          </a:xfrm>
          <a:prstGeom prst="rect">
            <a:avLst/>
          </a:prstGeom>
        </p:spPr>
        <p:txBody>
          <a:bodyPr lIns="0" tIns="0" rIns="0" bIns="0" rtlCol="0" anchor="t">
            <a:spAutoFit/>
          </a:bodyPr>
          <a:lstStyle/>
          <a:p>
            <a:pPr algn="ctr">
              <a:lnSpc>
                <a:spcPts val="5082"/>
              </a:lnSpc>
            </a:pPr>
            <a:r>
              <a:rPr lang="en-US" sz="5134">
                <a:solidFill>
                  <a:srgbClr val="261310"/>
                </a:solidFill>
                <a:latin typeface="Grand Cru S Bold"/>
              </a:rPr>
              <a:t>Resource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cstate="hqprint">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cstate="hqprint">
            <a:extLst>
              <a:ext uri="{BEBA8EAE-BF5A-486C-A8C5-ECC9F3942E4B}">
                <a14:imgProps xmlns:a14="http://schemas.microsoft.com/office/drawing/2010/main">
                  <a14:imgLayer r:embed="rId5">
                    <a14:imgEffect>
                      <a14:sharpenSoften amount="53000"/>
                    </a14:imgEffect>
                  </a14:imgLayer>
                </a14:imgProps>
              </a:ext>
              <a:ext uri="{28A0092B-C50C-407E-A947-70E740481C1C}">
                <a14:useLocalDpi xmlns:a14="http://schemas.microsoft.com/office/drawing/2010/main"/>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cstate="hqprint">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cstate="hqprint">
            <a:duotone>
              <a:schemeClr val="bg2">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293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cstate="hqprint">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cstate="hq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cstate="hqprint">
            <a:extLst>
              <a:ext uri="{BEBA8EAE-BF5A-486C-A8C5-ECC9F3942E4B}">
                <a14:imgProps xmlns:a14="http://schemas.microsoft.com/office/drawing/2010/main">
                  <a14:imgLayer r:embed="rId7">
                    <a14:imgEffect>
                      <a14:sharpenSoften amount="63000"/>
                    </a14:imgEffect>
                  </a14:imgLayer>
                </a14:imgProps>
              </a:ext>
              <a:ext uri="{28A0092B-C50C-407E-A947-70E740481C1C}">
                <a14:useLocalDpi xmlns:a14="http://schemas.microsoft.com/office/drawing/2010/main"/>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cstate="hqprint">
            <a:duotone>
              <a:schemeClr val="bg2">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p:blipFill>
        <p:spPr>
          <a:xfrm>
            <a:off x="8337656" y="2734266"/>
            <a:ext cx="1648368" cy="2232000"/>
          </a:xfrm>
          <a:prstGeom prst="rect">
            <a:avLst/>
          </a:prstGeom>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1595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cstate="hqprint">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cstate="hqprint">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cstate="hqprint">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cstate="hqprint">
            <a:extLst>
              <a:ext uri="{BEBA8EAE-BF5A-486C-A8C5-ECC9F3942E4B}">
                <a14:imgProps xmlns:a14="http://schemas.microsoft.com/office/drawing/2010/main">
                  <a14:imgLayer r:embed="rId9">
                    <a14:imgEffect>
                      <a14:sharpenSoften amount="69000"/>
                    </a14:imgEffect>
                  </a14:imgLayer>
                </a14:imgProps>
              </a:ext>
              <a:ext uri="{28A0092B-C50C-407E-A947-70E740481C1C}">
                <a14:useLocalDpi xmlns:a14="http://schemas.microsoft.com/office/drawing/2010/main"/>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489700"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36391CE5-94A9-C34C-2F7B-CA7866B7F73E}"/>
              </a:ext>
            </a:extLst>
          </p:cNvPr>
          <p:cNvSpPr/>
          <p:nvPr/>
        </p:nvSpPr>
        <p:spPr>
          <a:xfrm rot="21584110">
            <a:off x="16086" y="7604596"/>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60" name="Group 59">
            <a:extLst>
              <a:ext uri="{FF2B5EF4-FFF2-40B4-BE49-F238E27FC236}">
                <a16:creationId xmlns:a16="http://schemas.microsoft.com/office/drawing/2014/main" id="{237F93D5-C1BD-3D35-A518-9A07A8785641}"/>
              </a:ext>
            </a:extLst>
          </p:cNvPr>
          <p:cNvGrpSpPr/>
          <p:nvPr/>
        </p:nvGrpSpPr>
        <p:grpSpPr>
          <a:xfrm>
            <a:off x="21268209" y="158768"/>
            <a:ext cx="10744500" cy="6858000"/>
            <a:chOff x="1630380" y="0"/>
            <a:chExt cx="10744500" cy="6858000"/>
          </a:xfrm>
        </p:grpSpPr>
        <p:grpSp>
          <p:nvGrpSpPr>
            <p:cNvPr id="61" name="Group 60">
              <a:extLst>
                <a:ext uri="{FF2B5EF4-FFF2-40B4-BE49-F238E27FC236}">
                  <a16:creationId xmlns:a16="http://schemas.microsoft.com/office/drawing/2014/main" id="{D90F6B25-2822-CB63-1CAE-03755E183C2E}"/>
                </a:ext>
              </a:extLst>
            </p:cNvPr>
            <p:cNvGrpSpPr/>
            <p:nvPr/>
          </p:nvGrpSpPr>
          <p:grpSpPr>
            <a:xfrm>
              <a:off x="1630380" y="0"/>
              <a:ext cx="10744500" cy="6858000"/>
              <a:chOff x="1668480" y="0"/>
              <a:chExt cx="10744500" cy="6858000"/>
            </a:xfrm>
          </p:grpSpPr>
          <p:sp>
            <p:nvSpPr>
              <p:cNvPr id="63" name="Rectangle 62">
                <a:extLst>
                  <a:ext uri="{FF2B5EF4-FFF2-40B4-BE49-F238E27FC236}">
                    <a16:creationId xmlns:a16="http://schemas.microsoft.com/office/drawing/2014/main" id="{D3DF8BB9-6216-AAB6-4464-EF82AEDD328A}"/>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F7AF444B-3B25-E740-FA4A-FD69DC59627B}"/>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1FDE2269-ED55-E8E2-FEE5-E52DFA00DAB2}"/>
                  </a:ext>
                </a:extLst>
              </p:cNvPr>
              <p:cNvGrpSpPr/>
              <p:nvPr/>
            </p:nvGrpSpPr>
            <p:grpSpPr>
              <a:xfrm>
                <a:off x="3246241" y="1439556"/>
                <a:ext cx="3557155" cy="3978889"/>
                <a:chOff x="2945375" y="1215514"/>
                <a:chExt cx="3557155" cy="3978889"/>
              </a:xfrm>
            </p:grpSpPr>
            <p:sp>
              <p:nvSpPr>
                <p:cNvPr id="67" name="TextBox 66">
                  <a:extLst>
                    <a:ext uri="{FF2B5EF4-FFF2-40B4-BE49-F238E27FC236}">
                      <a16:creationId xmlns:a16="http://schemas.microsoft.com/office/drawing/2014/main" id="{7256340B-6264-5BE3-FCF6-97F5FF2E1F8E}"/>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68" name="TextBox 67">
                  <a:extLst>
                    <a:ext uri="{FF2B5EF4-FFF2-40B4-BE49-F238E27FC236}">
                      <a16:creationId xmlns:a16="http://schemas.microsoft.com/office/drawing/2014/main" id="{E2740B45-42B5-7BDE-8D39-444C839A85E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66" name="TextBox 65">
                <a:extLst>
                  <a:ext uri="{FF2B5EF4-FFF2-40B4-BE49-F238E27FC236}">
                    <a16:creationId xmlns:a16="http://schemas.microsoft.com/office/drawing/2014/main" id="{06C68BCD-7B73-3891-BDDE-473B9D2762B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62" name="TextBox 61">
              <a:extLst>
                <a:ext uri="{FF2B5EF4-FFF2-40B4-BE49-F238E27FC236}">
                  <a16:creationId xmlns:a16="http://schemas.microsoft.com/office/drawing/2014/main" id="{D18675B9-AEDD-6A98-13A1-D4629A7B7004}"/>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69" name="Group 68">
            <a:extLst>
              <a:ext uri="{FF2B5EF4-FFF2-40B4-BE49-F238E27FC236}">
                <a16:creationId xmlns:a16="http://schemas.microsoft.com/office/drawing/2014/main" id="{17B67B57-D404-41AB-C330-155B5F44C122}"/>
              </a:ext>
            </a:extLst>
          </p:cNvPr>
          <p:cNvGrpSpPr/>
          <p:nvPr/>
        </p:nvGrpSpPr>
        <p:grpSpPr>
          <a:xfrm>
            <a:off x="22216274" y="158768"/>
            <a:ext cx="10706400" cy="6858000"/>
            <a:chOff x="2807045" y="0"/>
            <a:chExt cx="10706400" cy="6858000"/>
          </a:xfrm>
        </p:grpSpPr>
        <p:grpSp>
          <p:nvGrpSpPr>
            <p:cNvPr id="70" name="Group 69">
              <a:extLst>
                <a:ext uri="{FF2B5EF4-FFF2-40B4-BE49-F238E27FC236}">
                  <a16:creationId xmlns:a16="http://schemas.microsoft.com/office/drawing/2014/main" id="{879612F1-84B0-4744-0E45-5FD83E24DE8A}"/>
                </a:ext>
              </a:extLst>
            </p:cNvPr>
            <p:cNvGrpSpPr/>
            <p:nvPr/>
          </p:nvGrpSpPr>
          <p:grpSpPr>
            <a:xfrm>
              <a:off x="2807045" y="0"/>
              <a:ext cx="10706400" cy="6858000"/>
              <a:chOff x="9390735" y="0"/>
              <a:chExt cx="10706400" cy="6858000"/>
            </a:xfrm>
          </p:grpSpPr>
          <p:grpSp>
            <p:nvGrpSpPr>
              <p:cNvPr id="72" name="Group 71">
                <a:extLst>
                  <a:ext uri="{FF2B5EF4-FFF2-40B4-BE49-F238E27FC236}">
                    <a16:creationId xmlns:a16="http://schemas.microsoft.com/office/drawing/2014/main" id="{7719553B-AE6D-D789-ED08-7C10AC12F26E}"/>
                  </a:ext>
                </a:extLst>
              </p:cNvPr>
              <p:cNvGrpSpPr/>
              <p:nvPr/>
            </p:nvGrpSpPr>
            <p:grpSpPr>
              <a:xfrm>
                <a:off x="9390735" y="0"/>
                <a:ext cx="10706400" cy="6858000"/>
                <a:chOff x="1485600" y="0"/>
                <a:chExt cx="10706400" cy="6858000"/>
              </a:xfrm>
            </p:grpSpPr>
            <p:grpSp>
              <p:nvGrpSpPr>
                <p:cNvPr id="74" name="Group 73">
                  <a:extLst>
                    <a:ext uri="{FF2B5EF4-FFF2-40B4-BE49-F238E27FC236}">
                      <a16:creationId xmlns:a16="http://schemas.microsoft.com/office/drawing/2014/main" id="{F552482D-57A3-E2DC-7DF4-A735092CF52B}"/>
                    </a:ext>
                  </a:extLst>
                </p:cNvPr>
                <p:cNvGrpSpPr/>
                <p:nvPr/>
              </p:nvGrpSpPr>
              <p:grpSpPr>
                <a:xfrm>
                  <a:off x="1485600" y="0"/>
                  <a:ext cx="10706400" cy="6858000"/>
                  <a:chOff x="1548880" y="0"/>
                  <a:chExt cx="11476240" cy="6858000"/>
                </a:xfrm>
                <a:solidFill>
                  <a:srgbClr val="F9C46F"/>
                </a:solidFill>
              </p:grpSpPr>
              <p:sp>
                <p:nvSpPr>
                  <p:cNvPr id="79" name="Rectangle 78">
                    <a:extLst>
                      <a:ext uri="{FF2B5EF4-FFF2-40B4-BE49-F238E27FC236}">
                        <a16:creationId xmlns:a16="http://schemas.microsoft.com/office/drawing/2014/main" id="{6C92F030-74E9-0C3A-583B-7FC134F0A125}"/>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D448AD88-C7BC-EF20-4CD6-28F6DD48B26F}"/>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8B39018F-BB67-CB5D-03CF-675D9D034810}"/>
                    </a:ext>
                  </a:extLst>
                </p:cNvPr>
                <p:cNvGrpSpPr/>
                <p:nvPr/>
              </p:nvGrpSpPr>
              <p:grpSpPr>
                <a:xfrm>
                  <a:off x="2945375" y="1439556"/>
                  <a:ext cx="3557155" cy="3978889"/>
                  <a:chOff x="2945375" y="1215514"/>
                  <a:chExt cx="3557155" cy="3978889"/>
                </a:xfrm>
              </p:grpSpPr>
              <p:sp>
                <p:nvSpPr>
                  <p:cNvPr id="77" name="TextBox 76">
                    <a:extLst>
                      <a:ext uri="{FF2B5EF4-FFF2-40B4-BE49-F238E27FC236}">
                        <a16:creationId xmlns:a16="http://schemas.microsoft.com/office/drawing/2014/main" id="{0255B5EC-A1AF-2F26-9F31-28320E1C6B01}"/>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78" name="TextBox 77">
                    <a:extLst>
                      <a:ext uri="{FF2B5EF4-FFF2-40B4-BE49-F238E27FC236}">
                        <a16:creationId xmlns:a16="http://schemas.microsoft.com/office/drawing/2014/main" id="{43EF2CD4-4E8B-DC77-2488-CF48E9C7D0AB}"/>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73" name="TextBox 72">
                <a:extLst>
                  <a:ext uri="{FF2B5EF4-FFF2-40B4-BE49-F238E27FC236}">
                    <a16:creationId xmlns:a16="http://schemas.microsoft.com/office/drawing/2014/main" id="{DF2C2E8F-B096-42FD-9315-3EF57C503B78}"/>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1" name="TextBox 70">
              <a:extLst>
                <a:ext uri="{FF2B5EF4-FFF2-40B4-BE49-F238E27FC236}">
                  <a16:creationId xmlns:a16="http://schemas.microsoft.com/office/drawing/2014/main" id="{FD1E553B-B705-0716-7C76-AB877BE7479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1" name="Group 80">
            <a:extLst>
              <a:ext uri="{FF2B5EF4-FFF2-40B4-BE49-F238E27FC236}">
                <a16:creationId xmlns:a16="http://schemas.microsoft.com/office/drawing/2014/main" id="{4FFB4292-6563-FB20-48BF-45811FBF33E9}"/>
              </a:ext>
            </a:extLst>
          </p:cNvPr>
          <p:cNvGrpSpPr/>
          <p:nvPr/>
        </p:nvGrpSpPr>
        <p:grpSpPr>
          <a:xfrm>
            <a:off x="23159935" y="158768"/>
            <a:ext cx="10706400" cy="6858000"/>
            <a:chOff x="5065156" y="0"/>
            <a:chExt cx="10706400" cy="6858000"/>
          </a:xfrm>
        </p:grpSpPr>
        <p:grpSp>
          <p:nvGrpSpPr>
            <p:cNvPr id="82" name="Group 81">
              <a:extLst>
                <a:ext uri="{FF2B5EF4-FFF2-40B4-BE49-F238E27FC236}">
                  <a16:creationId xmlns:a16="http://schemas.microsoft.com/office/drawing/2014/main" id="{1C1E050B-0C67-76B8-847F-B3C17EE857EF}"/>
                </a:ext>
              </a:extLst>
            </p:cNvPr>
            <p:cNvGrpSpPr/>
            <p:nvPr/>
          </p:nvGrpSpPr>
          <p:grpSpPr>
            <a:xfrm>
              <a:off x="5065156" y="0"/>
              <a:ext cx="10706400" cy="6858000"/>
              <a:chOff x="10113406" y="0"/>
              <a:chExt cx="10706400" cy="6858000"/>
            </a:xfrm>
          </p:grpSpPr>
          <p:grpSp>
            <p:nvGrpSpPr>
              <p:cNvPr id="84" name="Group 83">
                <a:extLst>
                  <a:ext uri="{FF2B5EF4-FFF2-40B4-BE49-F238E27FC236}">
                    <a16:creationId xmlns:a16="http://schemas.microsoft.com/office/drawing/2014/main" id="{D1278F27-60AE-3A1D-CAE0-EB67CF5F3C3C}"/>
                  </a:ext>
                </a:extLst>
              </p:cNvPr>
              <p:cNvGrpSpPr/>
              <p:nvPr/>
            </p:nvGrpSpPr>
            <p:grpSpPr>
              <a:xfrm>
                <a:off x="10113406" y="0"/>
                <a:ext cx="10706400" cy="6858000"/>
                <a:chOff x="1485600" y="0"/>
                <a:chExt cx="10706400" cy="6858000"/>
              </a:xfrm>
            </p:grpSpPr>
            <p:grpSp>
              <p:nvGrpSpPr>
                <p:cNvPr id="86" name="Group 85">
                  <a:extLst>
                    <a:ext uri="{FF2B5EF4-FFF2-40B4-BE49-F238E27FC236}">
                      <a16:creationId xmlns:a16="http://schemas.microsoft.com/office/drawing/2014/main" id="{5D869BC7-FAAE-043C-613D-829D3BDA5901}"/>
                    </a:ext>
                  </a:extLst>
                </p:cNvPr>
                <p:cNvGrpSpPr/>
                <p:nvPr/>
              </p:nvGrpSpPr>
              <p:grpSpPr>
                <a:xfrm>
                  <a:off x="1485600" y="0"/>
                  <a:ext cx="10706400" cy="6858000"/>
                  <a:chOff x="715760" y="0"/>
                  <a:chExt cx="11476240" cy="6858000"/>
                </a:xfrm>
                <a:solidFill>
                  <a:srgbClr val="DE5746"/>
                </a:solidFill>
              </p:grpSpPr>
              <p:sp>
                <p:nvSpPr>
                  <p:cNvPr id="90" name="Rectangle 89">
                    <a:extLst>
                      <a:ext uri="{FF2B5EF4-FFF2-40B4-BE49-F238E27FC236}">
                        <a16:creationId xmlns:a16="http://schemas.microsoft.com/office/drawing/2014/main" id="{52377DAE-39F1-67CC-D874-E23D563ED56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B2998479-EB5A-FB4C-2D8B-DC41F66C3573}"/>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9A2F6604-DB97-6831-317E-95655B225BE2}"/>
                    </a:ext>
                  </a:extLst>
                </p:cNvPr>
                <p:cNvGrpSpPr/>
                <p:nvPr/>
              </p:nvGrpSpPr>
              <p:grpSpPr>
                <a:xfrm>
                  <a:off x="2930627" y="839391"/>
                  <a:ext cx="3557155" cy="5179218"/>
                  <a:chOff x="2930627" y="1097527"/>
                  <a:chExt cx="3557155" cy="5179218"/>
                </a:xfrm>
              </p:grpSpPr>
              <p:sp>
                <p:nvSpPr>
                  <p:cNvPr id="88" name="TextBox 87">
                    <a:extLst>
                      <a:ext uri="{FF2B5EF4-FFF2-40B4-BE49-F238E27FC236}">
                        <a16:creationId xmlns:a16="http://schemas.microsoft.com/office/drawing/2014/main" id="{BFB44002-BC32-60A2-356E-5CCBEECFFD28}"/>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89" name="TextBox 88">
                    <a:extLst>
                      <a:ext uri="{FF2B5EF4-FFF2-40B4-BE49-F238E27FC236}">
                        <a16:creationId xmlns:a16="http://schemas.microsoft.com/office/drawing/2014/main" id="{C0B76EE2-1F69-E0D4-8632-CC70D71427F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85" name="TextBox 84">
                <a:extLst>
                  <a:ext uri="{FF2B5EF4-FFF2-40B4-BE49-F238E27FC236}">
                    <a16:creationId xmlns:a16="http://schemas.microsoft.com/office/drawing/2014/main" id="{8B2C284E-3789-C7BA-5A61-F500F3147AD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83" name="TextBox 82">
              <a:extLst>
                <a:ext uri="{FF2B5EF4-FFF2-40B4-BE49-F238E27FC236}">
                  <a16:creationId xmlns:a16="http://schemas.microsoft.com/office/drawing/2014/main" id="{A7D8E8FB-F991-C92D-BFEE-E075314501B5}"/>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92" name="Group 91">
            <a:extLst>
              <a:ext uri="{FF2B5EF4-FFF2-40B4-BE49-F238E27FC236}">
                <a16:creationId xmlns:a16="http://schemas.microsoft.com/office/drawing/2014/main" id="{3CC5D439-88AF-460E-92F5-9B7309ABBFF5}"/>
              </a:ext>
            </a:extLst>
          </p:cNvPr>
          <p:cNvGrpSpPr/>
          <p:nvPr/>
        </p:nvGrpSpPr>
        <p:grpSpPr>
          <a:xfrm>
            <a:off x="23982457" y="158768"/>
            <a:ext cx="10706400" cy="6858000"/>
            <a:chOff x="10478728" y="190500"/>
            <a:chExt cx="10706400" cy="6858000"/>
          </a:xfrm>
        </p:grpSpPr>
        <p:grpSp>
          <p:nvGrpSpPr>
            <p:cNvPr id="93" name="Group 92">
              <a:extLst>
                <a:ext uri="{FF2B5EF4-FFF2-40B4-BE49-F238E27FC236}">
                  <a16:creationId xmlns:a16="http://schemas.microsoft.com/office/drawing/2014/main" id="{64D69B83-98AF-FFCE-3607-C13D047B2375}"/>
                </a:ext>
              </a:extLst>
            </p:cNvPr>
            <p:cNvGrpSpPr/>
            <p:nvPr/>
          </p:nvGrpSpPr>
          <p:grpSpPr>
            <a:xfrm>
              <a:off x="10478728" y="190500"/>
              <a:ext cx="10706400" cy="6858000"/>
              <a:chOff x="10821628" y="0"/>
              <a:chExt cx="10706400" cy="6858000"/>
            </a:xfrm>
          </p:grpSpPr>
          <p:grpSp>
            <p:nvGrpSpPr>
              <p:cNvPr id="95" name="Group 94">
                <a:extLst>
                  <a:ext uri="{FF2B5EF4-FFF2-40B4-BE49-F238E27FC236}">
                    <a16:creationId xmlns:a16="http://schemas.microsoft.com/office/drawing/2014/main" id="{AF397795-8DCF-B87B-A394-5C3CD3D39F3F}"/>
                  </a:ext>
                </a:extLst>
              </p:cNvPr>
              <p:cNvGrpSpPr/>
              <p:nvPr/>
            </p:nvGrpSpPr>
            <p:grpSpPr>
              <a:xfrm>
                <a:off x="10821628" y="0"/>
                <a:ext cx="10706400" cy="6858000"/>
                <a:chOff x="1485899" y="0"/>
                <a:chExt cx="10706400" cy="6858000"/>
              </a:xfrm>
            </p:grpSpPr>
            <p:grpSp>
              <p:nvGrpSpPr>
                <p:cNvPr id="97" name="Group 96">
                  <a:extLst>
                    <a:ext uri="{FF2B5EF4-FFF2-40B4-BE49-F238E27FC236}">
                      <a16:creationId xmlns:a16="http://schemas.microsoft.com/office/drawing/2014/main" id="{B64CEFC9-EC9C-D93E-C227-2F639B25C737}"/>
                    </a:ext>
                  </a:extLst>
                </p:cNvPr>
                <p:cNvGrpSpPr/>
                <p:nvPr/>
              </p:nvGrpSpPr>
              <p:grpSpPr>
                <a:xfrm>
                  <a:off x="1485899" y="0"/>
                  <a:ext cx="10706400" cy="6858000"/>
                  <a:chOff x="1485900" y="0"/>
                  <a:chExt cx="10706101" cy="6858000"/>
                </a:xfrm>
              </p:grpSpPr>
              <p:sp>
                <p:nvSpPr>
                  <p:cNvPr id="101" name="Rectangle 100">
                    <a:extLst>
                      <a:ext uri="{FF2B5EF4-FFF2-40B4-BE49-F238E27FC236}">
                        <a16:creationId xmlns:a16="http://schemas.microsoft.com/office/drawing/2014/main" id="{FFBC575D-1E02-DFD2-A33C-74FC2DCDADD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C2D7F2CA-0D3F-7319-ED63-228C940580BA}"/>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B447D9-B057-45BB-5D72-579C8A6B6285}"/>
                    </a:ext>
                  </a:extLst>
                </p:cNvPr>
                <p:cNvGrpSpPr/>
                <p:nvPr/>
              </p:nvGrpSpPr>
              <p:grpSpPr>
                <a:xfrm>
                  <a:off x="2945375" y="839391"/>
                  <a:ext cx="4355077" cy="5179218"/>
                  <a:chOff x="2945375" y="1215514"/>
                  <a:chExt cx="4355077" cy="5179218"/>
                </a:xfrm>
              </p:grpSpPr>
              <p:sp>
                <p:nvSpPr>
                  <p:cNvPr id="99" name="TextBox 98">
                    <a:extLst>
                      <a:ext uri="{FF2B5EF4-FFF2-40B4-BE49-F238E27FC236}">
                        <a16:creationId xmlns:a16="http://schemas.microsoft.com/office/drawing/2014/main" id="{E65FE654-C777-5CA1-7D4D-F07683FFC752}"/>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100" name="TextBox 99">
                    <a:extLst>
                      <a:ext uri="{FF2B5EF4-FFF2-40B4-BE49-F238E27FC236}">
                        <a16:creationId xmlns:a16="http://schemas.microsoft.com/office/drawing/2014/main" id="{4385E59B-5BAC-3E0B-2E79-DADD8DD4A85C}"/>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96" name="TextBox 95">
                <a:extLst>
                  <a:ext uri="{FF2B5EF4-FFF2-40B4-BE49-F238E27FC236}">
                    <a16:creationId xmlns:a16="http://schemas.microsoft.com/office/drawing/2014/main" id="{79CCE2D2-24DB-BD75-E175-7A0FDFE41BDD}"/>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94" name="TextBox 93">
              <a:extLst>
                <a:ext uri="{FF2B5EF4-FFF2-40B4-BE49-F238E27FC236}">
                  <a16:creationId xmlns:a16="http://schemas.microsoft.com/office/drawing/2014/main" id="{580F0991-D688-34C5-2469-592B6482D01D}"/>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109" name="TextBox 108">
            <a:extLst>
              <a:ext uri="{FF2B5EF4-FFF2-40B4-BE49-F238E27FC236}">
                <a16:creationId xmlns:a16="http://schemas.microsoft.com/office/drawing/2014/main" id="{0D2FEA1E-4D7B-0257-43DD-CEF61E5E489E}"/>
              </a:ext>
            </a:extLst>
          </p:cNvPr>
          <p:cNvSpPr txBox="1"/>
          <p:nvPr/>
        </p:nvSpPr>
        <p:spPr>
          <a:xfrm>
            <a:off x="-6851497" y="1771291"/>
            <a:ext cx="472494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Logistic</a:t>
            </a:r>
            <a:endParaRPr lang="en-IN" sz="8000" b="1" spc="-150" dirty="0">
              <a:solidFill>
                <a:schemeClr val="bg1"/>
              </a:solidFill>
              <a:effectLst/>
              <a:latin typeface="Avenir Next" panose="020B0503020202020204" pitchFamily="34" charset="0"/>
            </a:endParaRPr>
          </a:p>
        </p:txBody>
      </p:sp>
      <p:sp>
        <p:nvSpPr>
          <p:cNvPr id="110" name="TextBox 109">
            <a:extLst>
              <a:ext uri="{FF2B5EF4-FFF2-40B4-BE49-F238E27FC236}">
                <a16:creationId xmlns:a16="http://schemas.microsoft.com/office/drawing/2014/main" id="{934541C6-E26E-8B79-E885-6B59FA8339C5}"/>
              </a:ext>
            </a:extLst>
          </p:cNvPr>
          <p:cNvSpPr txBox="1"/>
          <p:nvPr/>
        </p:nvSpPr>
        <p:spPr>
          <a:xfrm>
            <a:off x="-6894526" y="2577455"/>
            <a:ext cx="638341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Hexagon 20">
            <a:extLst>
              <a:ext uri="{FF2B5EF4-FFF2-40B4-BE49-F238E27FC236}">
                <a16:creationId xmlns:a16="http://schemas.microsoft.com/office/drawing/2014/main" id="{8BEC96B3-0BFE-2B29-FE2E-03C5FC4F3456}"/>
              </a:ext>
            </a:extLst>
          </p:cNvPr>
          <p:cNvSpPr/>
          <p:nvPr/>
        </p:nvSpPr>
        <p:spPr>
          <a:xfrm rot="21584110">
            <a:off x="0" y="-130629"/>
            <a:ext cx="12192000" cy="6988629"/>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nvGrpSpPr>
          <p:cNvPr id="86" name="Group 85">
            <a:extLst>
              <a:ext uri="{FF2B5EF4-FFF2-40B4-BE49-F238E27FC236}">
                <a16:creationId xmlns:a16="http://schemas.microsoft.com/office/drawing/2014/main" id="{204062F3-F095-BE70-B5F3-47D2FC22D07E}"/>
              </a:ext>
            </a:extLst>
          </p:cNvPr>
          <p:cNvGrpSpPr/>
          <p:nvPr/>
        </p:nvGrpSpPr>
        <p:grpSpPr>
          <a:xfrm>
            <a:off x="8481457" y="0"/>
            <a:ext cx="10744500" cy="6858000"/>
            <a:chOff x="1630380" y="0"/>
            <a:chExt cx="10744500" cy="6858000"/>
          </a:xfrm>
        </p:grpSpPr>
        <p:grpSp>
          <p:nvGrpSpPr>
            <p:cNvPr id="2" name="Group 1">
              <a:extLst>
                <a:ext uri="{FF2B5EF4-FFF2-40B4-BE49-F238E27FC236}">
                  <a16:creationId xmlns:a16="http://schemas.microsoft.com/office/drawing/2014/main" id="{25D8645A-B84E-9CC3-21E5-56518769294A}"/>
                </a:ext>
              </a:extLst>
            </p:cNvPr>
            <p:cNvGrpSpPr/>
            <p:nvPr/>
          </p:nvGrpSpPr>
          <p:grpSpPr>
            <a:xfrm>
              <a:off x="1630380" y="0"/>
              <a:ext cx="10744500" cy="6858000"/>
              <a:chOff x="1668480" y="0"/>
              <a:chExt cx="10744500" cy="6858000"/>
            </a:xfrm>
          </p:grpSpPr>
          <p:sp>
            <p:nvSpPr>
              <p:cNvPr id="81" name="Rectangle 80">
                <a:extLst>
                  <a:ext uri="{FF2B5EF4-FFF2-40B4-BE49-F238E27FC236}">
                    <a16:creationId xmlns:a16="http://schemas.microsoft.com/office/drawing/2014/main" id="{B6898DAF-5D52-93F5-7A3A-62D73D850FC1}"/>
                  </a:ext>
                </a:extLst>
              </p:cNvPr>
              <p:cNvSpPr/>
              <p:nvPr/>
            </p:nvSpPr>
            <p:spPr>
              <a:xfrm>
                <a:off x="2079041" y="0"/>
                <a:ext cx="10333939" cy="6858000"/>
              </a:xfrm>
              <a:prstGeom prst="rect">
                <a:avLst/>
              </a:prstGeom>
              <a:solidFill>
                <a:srgbClr val="4794AF"/>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1668480" y="502025"/>
                <a:ext cx="1026551" cy="950259"/>
              </a:xfrm>
              <a:prstGeom prst="roundRect">
                <a:avLst>
                  <a:gd name="adj" fmla="val 14780"/>
                </a:avLst>
              </a:prstGeom>
              <a:solidFill>
                <a:srgbClr val="4794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EDD504F-3BA4-5FBE-2819-7FA5DB87C658}"/>
                  </a:ext>
                </a:extLst>
              </p:cNvPr>
              <p:cNvGrpSpPr/>
              <p:nvPr/>
            </p:nvGrpSpPr>
            <p:grpSpPr>
              <a:xfrm>
                <a:off x="3246241"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sp>
            <p:nvSpPr>
              <p:cNvPr id="48" name="TextBox 47">
                <a:extLst>
                  <a:ext uri="{FF2B5EF4-FFF2-40B4-BE49-F238E27FC236}">
                    <a16:creationId xmlns:a16="http://schemas.microsoft.com/office/drawing/2014/main" id="{A40F0328-D538-7255-DD43-B32947785029}"/>
                  </a:ext>
                </a:extLst>
              </p:cNvPr>
              <p:cNvSpPr txBox="1"/>
              <p:nvPr/>
            </p:nvSpPr>
            <p:spPr>
              <a:xfrm>
                <a:off x="1762387" y="817418"/>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01</a:t>
                </a:r>
              </a:p>
            </p:txBody>
          </p:sp>
        </p:grpSp>
        <p:sp>
          <p:nvSpPr>
            <p:cNvPr id="32" name="TextBox 31">
              <a:extLst>
                <a:ext uri="{FF2B5EF4-FFF2-40B4-BE49-F238E27FC236}">
                  <a16:creationId xmlns:a16="http://schemas.microsoft.com/office/drawing/2014/main" id="{32FFFCBC-C5F2-8EDE-798F-BDDFD6E8B452}"/>
                </a:ext>
              </a:extLst>
            </p:cNvPr>
            <p:cNvSpPr txBox="1"/>
            <p:nvPr/>
          </p:nvSpPr>
          <p:spPr>
            <a:xfrm>
              <a:off x="33508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 name="Group 7">
            <a:extLst>
              <a:ext uri="{FF2B5EF4-FFF2-40B4-BE49-F238E27FC236}">
                <a16:creationId xmlns:a16="http://schemas.microsoft.com/office/drawing/2014/main" id="{20B9FF6D-34F1-0C71-7237-2D751CE0F838}"/>
              </a:ext>
            </a:extLst>
          </p:cNvPr>
          <p:cNvGrpSpPr/>
          <p:nvPr/>
        </p:nvGrpSpPr>
        <p:grpSpPr>
          <a:xfrm>
            <a:off x="9083161" y="0"/>
            <a:ext cx="10706400" cy="6858000"/>
            <a:chOff x="2807045" y="0"/>
            <a:chExt cx="10706400" cy="6858000"/>
          </a:xfrm>
        </p:grpSpPr>
        <p:grpSp>
          <p:nvGrpSpPr>
            <p:cNvPr id="35" name="Group 34">
              <a:extLst>
                <a:ext uri="{FF2B5EF4-FFF2-40B4-BE49-F238E27FC236}">
                  <a16:creationId xmlns:a16="http://schemas.microsoft.com/office/drawing/2014/main" id="{7A78121F-3AAB-3BAB-8D80-A96385596134}"/>
                </a:ext>
              </a:extLst>
            </p:cNvPr>
            <p:cNvGrpSpPr/>
            <p:nvPr/>
          </p:nvGrpSpPr>
          <p:grpSpPr>
            <a:xfrm>
              <a:off x="2807045" y="0"/>
              <a:ext cx="10706400" cy="6858000"/>
              <a:chOff x="9390735" y="0"/>
              <a:chExt cx="10706400" cy="6858000"/>
            </a:xfrm>
          </p:grpSpPr>
          <p:grpSp>
            <p:nvGrpSpPr>
              <p:cNvPr id="36" name="Group 35">
                <a:extLst>
                  <a:ext uri="{FF2B5EF4-FFF2-40B4-BE49-F238E27FC236}">
                    <a16:creationId xmlns:a16="http://schemas.microsoft.com/office/drawing/2014/main" id="{446F3E86-8F06-C449-245B-F2EB1F1BF64F}"/>
                  </a:ext>
                </a:extLst>
              </p:cNvPr>
              <p:cNvGrpSpPr/>
              <p:nvPr/>
            </p:nvGrpSpPr>
            <p:grpSpPr>
              <a:xfrm>
                <a:off x="9390735" y="0"/>
                <a:ext cx="10706400" cy="6858000"/>
                <a:chOff x="1485600" y="0"/>
                <a:chExt cx="10706400" cy="6858000"/>
              </a:xfrm>
            </p:grpSpPr>
            <p:grpSp>
              <p:nvGrpSpPr>
                <p:cNvPr id="38" name="Group 37">
                  <a:extLst>
                    <a:ext uri="{FF2B5EF4-FFF2-40B4-BE49-F238E27FC236}">
                      <a16:creationId xmlns:a16="http://schemas.microsoft.com/office/drawing/2014/main" id="{1C89ED25-5957-B55B-BF1F-42092273A0E3}"/>
                    </a:ext>
                  </a:extLst>
                </p:cNvPr>
                <p:cNvGrpSpPr/>
                <p:nvPr/>
              </p:nvGrpSpPr>
              <p:grpSpPr>
                <a:xfrm>
                  <a:off x="1485600" y="0"/>
                  <a:ext cx="10706400" cy="6858000"/>
                  <a:chOff x="1548880" y="0"/>
                  <a:chExt cx="11476240" cy="6858000"/>
                </a:xfrm>
                <a:solidFill>
                  <a:srgbClr val="F9C46F"/>
                </a:solidFill>
              </p:grpSpPr>
              <p:sp>
                <p:nvSpPr>
                  <p:cNvPr id="42" name="Rectangle 41">
                    <a:extLst>
                      <a:ext uri="{FF2B5EF4-FFF2-40B4-BE49-F238E27FC236}">
                        <a16:creationId xmlns:a16="http://schemas.microsoft.com/office/drawing/2014/main" id="{EACD2476-20F7-6E6A-16E0-BB176CBEF41B}"/>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2C00584-B257-0410-6143-1F823E99BB1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2519789-6C52-7C1C-143E-0B9028FC8539}"/>
                    </a:ext>
                  </a:extLst>
                </p:cNvPr>
                <p:cNvGrpSpPr/>
                <p:nvPr/>
              </p:nvGrpSpPr>
              <p:grpSpPr>
                <a:xfrm>
                  <a:off x="2945375" y="1439556"/>
                  <a:ext cx="3557155" cy="3978889"/>
                  <a:chOff x="2945375" y="1215514"/>
                  <a:chExt cx="3557155" cy="3978889"/>
                </a:xfrm>
              </p:grpSpPr>
              <p:sp>
                <p:nvSpPr>
                  <p:cNvPr id="40" name="TextBox 39">
                    <a:extLst>
                      <a:ext uri="{FF2B5EF4-FFF2-40B4-BE49-F238E27FC236}">
                        <a16:creationId xmlns:a16="http://schemas.microsoft.com/office/drawing/2014/main" id="{5F13213F-6FBB-4C01-8D4A-5EBD18736F8B}"/>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41" name="TextBox 40">
                    <a:extLst>
                      <a:ext uri="{FF2B5EF4-FFF2-40B4-BE49-F238E27FC236}">
                        <a16:creationId xmlns:a16="http://schemas.microsoft.com/office/drawing/2014/main" id="{7A0DF6CD-BC34-43E5-31C3-014880572304}"/>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sp>
            <p:nvSpPr>
              <p:cNvPr id="37" name="TextBox 36">
                <a:extLst>
                  <a:ext uri="{FF2B5EF4-FFF2-40B4-BE49-F238E27FC236}">
                    <a16:creationId xmlns:a16="http://schemas.microsoft.com/office/drawing/2014/main" id="{2E4E35F0-A262-9CEC-560E-AB4DCC7828C7}"/>
                  </a:ext>
                </a:extLst>
              </p:cNvPr>
              <p:cNvSpPr txBox="1"/>
              <p:nvPr/>
            </p:nvSpPr>
            <p:spPr>
              <a:xfrm>
                <a:off x="9476509" y="1911927"/>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02</a:t>
                </a:r>
              </a:p>
            </p:txBody>
          </p:sp>
        </p:grpSp>
        <p:sp>
          <p:nvSpPr>
            <p:cNvPr id="7" name="TextBox 6">
              <a:extLst>
                <a:ext uri="{FF2B5EF4-FFF2-40B4-BE49-F238E27FC236}">
                  <a16:creationId xmlns:a16="http://schemas.microsoft.com/office/drawing/2014/main" id="{D0162B57-57C7-CDEB-41C6-B96A4F1DD5A5}"/>
                </a:ext>
              </a:extLst>
            </p:cNvPr>
            <p:cNvSpPr txBox="1"/>
            <p:nvPr/>
          </p:nvSpPr>
          <p:spPr>
            <a:xfrm>
              <a:off x="4303358" y="112745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31" name="Group 30">
            <a:extLst>
              <a:ext uri="{FF2B5EF4-FFF2-40B4-BE49-F238E27FC236}">
                <a16:creationId xmlns:a16="http://schemas.microsoft.com/office/drawing/2014/main" id="{A1CB8663-8E2F-E95B-48F9-C11F844797B8}"/>
              </a:ext>
            </a:extLst>
          </p:cNvPr>
          <p:cNvGrpSpPr/>
          <p:nvPr/>
        </p:nvGrpSpPr>
        <p:grpSpPr>
          <a:xfrm>
            <a:off x="9922910" y="0"/>
            <a:ext cx="10706400" cy="6858000"/>
            <a:chOff x="5065156" y="0"/>
            <a:chExt cx="10706400" cy="6858000"/>
          </a:xfrm>
        </p:grpSpPr>
        <p:grpSp>
          <p:nvGrpSpPr>
            <p:cNvPr id="9" name="Group 8">
              <a:extLst>
                <a:ext uri="{FF2B5EF4-FFF2-40B4-BE49-F238E27FC236}">
                  <a16:creationId xmlns:a16="http://schemas.microsoft.com/office/drawing/2014/main" id="{37437E92-BABA-BAE6-4704-883A577B54C6}"/>
                </a:ext>
              </a:extLst>
            </p:cNvPr>
            <p:cNvGrpSpPr/>
            <p:nvPr/>
          </p:nvGrpSpPr>
          <p:grpSpPr>
            <a:xfrm>
              <a:off x="5065156" y="0"/>
              <a:ext cx="10706400" cy="6858000"/>
              <a:chOff x="10113406" y="0"/>
              <a:chExt cx="10706400" cy="6858000"/>
            </a:xfrm>
          </p:grpSpPr>
          <p:grpSp>
            <p:nvGrpSpPr>
              <p:cNvPr id="10" name="Group 9">
                <a:extLst>
                  <a:ext uri="{FF2B5EF4-FFF2-40B4-BE49-F238E27FC236}">
                    <a16:creationId xmlns:a16="http://schemas.microsoft.com/office/drawing/2014/main" id="{62486C3E-E0A3-864B-E1E7-D7BF18993D68}"/>
                  </a:ext>
                </a:extLst>
              </p:cNvPr>
              <p:cNvGrpSpPr/>
              <p:nvPr/>
            </p:nvGrpSpPr>
            <p:grpSpPr>
              <a:xfrm>
                <a:off x="10113406" y="0"/>
                <a:ext cx="10706400" cy="6858000"/>
                <a:chOff x="1485600" y="0"/>
                <a:chExt cx="10706400" cy="6858000"/>
              </a:xfrm>
            </p:grpSpPr>
            <p:grpSp>
              <p:nvGrpSpPr>
                <p:cNvPr id="12" name="Group 11">
                  <a:extLst>
                    <a:ext uri="{FF2B5EF4-FFF2-40B4-BE49-F238E27FC236}">
                      <a16:creationId xmlns:a16="http://schemas.microsoft.com/office/drawing/2014/main" id="{B99A2E7A-16D3-5A02-F569-518C03F4A6AE}"/>
                    </a:ext>
                  </a:extLst>
                </p:cNvPr>
                <p:cNvGrpSpPr/>
                <p:nvPr/>
              </p:nvGrpSpPr>
              <p:grpSpPr>
                <a:xfrm>
                  <a:off x="1485600" y="0"/>
                  <a:ext cx="10706400" cy="6858000"/>
                  <a:chOff x="715760" y="0"/>
                  <a:chExt cx="11476240" cy="6858000"/>
                </a:xfrm>
                <a:solidFill>
                  <a:srgbClr val="DE5746"/>
                </a:solidFill>
              </p:grpSpPr>
              <p:sp>
                <p:nvSpPr>
                  <p:cNvPr id="16" name="Rectangle 15">
                    <a:extLst>
                      <a:ext uri="{FF2B5EF4-FFF2-40B4-BE49-F238E27FC236}">
                        <a16:creationId xmlns:a16="http://schemas.microsoft.com/office/drawing/2014/main" id="{66FF57B2-1A01-6379-EB45-3BC02A6AA4EB}"/>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FDA12A1-DA79-A9B4-1D7A-F98000A9B5FC}"/>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BEE9641-8AEE-26D3-706A-94224B6F37DA}"/>
                    </a:ext>
                  </a:extLst>
                </p:cNvPr>
                <p:cNvGrpSpPr/>
                <p:nvPr/>
              </p:nvGrpSpPr>
              <p:grpSpPr>
                <a:xfrm>
                  <a:off x="2930627" y="839391"/>
                  <a:ext cx="3557155" cy="5179218"/>
                  <a:chOff x="2930627" y="1097527"/>
                  <a:chExt cx="3557155" cy="5179218"/>
                </a:xfrm>
              </p:grpSpPr>
              <p:sp>
                <p:nvSpPr>
                  <p:cNvPr id="14" name="TextBox 13">
                    <a:extLst>
                      <a:ext uri="{FF2B5EF4-FFF2-40B4-BE49-F238E27FC236}">
                        <a16:creationId xmlns:a16="http://schemas.microsoft.com/office/drawing/2014/main" id="{66E344FC-3E33-97F8-F271-9055AA752D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5" name="TextBox 14">
                    <a:extLst>
                      <a:ext uri="{FF2B5EF4-FFF2-40B4-BE49-F238E27FC236}">
                        <a16:creationId xmlns:a16="http://schemas.microsoft.com/office/drawing/2014/main" id="{9D9B2C1F-C578-205E-C775-77BCBC499E3B}"/>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sp>
            <p:nvSpPr>
              <p:cNvPr id="11" name="TextBox 10">
                <a:extLst>
                  <a:ext uri="{FF2B5EF4-FFF2-40B4-BE49-F238E27FC236}">
                    <a16:creationId xmlns:a16="http://schemas.microsoft.com/office/drawing/2014/main" id="{3F376A73-ABDB-5BC3-DA25-451502EF54CB}"/>
                  </a:ext>
                </a:extLst>
              </p:cNvPr>
              <p:cNvSpPr txBox="1"/>
              <p:nvPr/>
            </p:nvSpPr>
            <p:spPr>
              <a:xfrm>
                <a:off x="10210800" y="3061854"/>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03</a:t>
                </a:r>
              </a:p>
            </p:txBody>
          </p:sp>
        </p:grpSp>
        <p:sp>
          <p:nvSpPr>
            <p:cNvPr id="30" name="TextBox 29">
              <a:extLst>
                <a:ext uri="{FF2B5EF4-FFF2-40B4-BE49-F238E27FC236}">
                  <a16:creationId xmlns:a16="http://schemas.microsoft.com/office/drawing/2014/main" id="{1910376C-12E6-7746-F14F-9E02DA8C10BD}"/>
                </a:ext>
              </a:extLst>
            </p:cNvPr>
            <p:cNvSpPr txBox="1"/>
            <p:nvPr/>
          </p:nvSpPr>
          <p:spPr>
            <a:xfrm>
              <a:off x="6532208" y="536909"/>
              <a:ext cx="2333058" cy="553998"/>
            </a:xfrm>
            <a:prstGeom prst="rect">
              <a:avLst/>
            </a:prstGeom>
            <a:noFill/>
          </p:spPr>
          <p:txBody>
            <a:bodyPr wrap="square" rtlCol="0">
              <a:spAutoFit/>
            </a:bodyPr>
            <a:lstStyle/>
            <a:p>
              <a:r>
                <a:rPr lang="en-US" sz="3000" b="1" dirty="0">
                  <a:solidFill>
                    <a:schemeClr val="bg1"/>
                  </a:solidFill>
                </a:rPr>
                <a:t>Assumption</a:t>
              </a:r>
            </a:p>
          </p:txBody>
        </p:sp>
      </p:grpSp>
      <p:grpSp>
        <p:nvGrpSpPr>
          <p:cNvPr id="84" name="Group 83">
            <a:extLst>
              <a:ext uri="{FF2B5EF4-FFF2-40B4-BE49-F238E27FC236}">
                <a16:creationId xmlns:a16="http://schemas.microsoft.com/office/drawing/2014/main" id="{73D21EF7-E564-6B72-AF38-640B7E07C9DA}"/>
              </a:ext>
            </a:extLst>
          </p:cNvPr>
          <p:cNvGrpSpPr/>
          <p:nvPr/>
        </p:nvGrpSpPr>
        <p:grpSpPr>
          <a:xfrm>
            <a:off x="10703866" y="-13855"/>
            <a:ext cx="10706400" cy="6858000"/>
            <a:chOff x="10478728" y="190500"/>
            <a:chExt cx="10706400" cy="6858000"/>
          </a:xfrm>
        </p:grpSpPr>
        <p:grpSp>
          <p:nvGrpSpPr>
            <p:cNvPr id="33" name="Group 32">
              <a:extLst>
                <a:ext uri="{FF2B5EF4-FFF2-40B4-BE49-F238E27FC236}">
                  <a16:creationId xmlns:a16="http://schemas.microsoft.com/office/drawing/2014/main" id="{A233BDD4-832E-639B-12A9-71D7C7097590}"/>
                </a:ext>
              </a:extLst>
            </p:cNvPr>
            <p:cNvGrpSpPr/>
            <p:nvPr/>
          </p:nvGrpSpPr>
          <p:grpSpPr>
            <a:xfrm>
              <a:off x="10478728" y="190500"/>
              <a:ext cx="10706400" cy="6858000"/>
              <a:chOff x="10821628" y="0"/>
              <a:chExt cx="10706400" cy="6858000"/>
            </a:xfrm>
          </p:grpSpPr>
          <p:grpSp>
            <p:nvGrpSpPr>
              <p:cNvPr id="43" name="Group 42">
                <a:extLst>
                  <a:ext uri="{FF2B5EF4-FFF2-40B4-BE49-F238E27FC236}">
                    <a16:creationId xmlns:a16="http://schemas.microsoft.com/office/drawing/2014/main" id="{B5D893F1-2603-8D0E-4F61-9FD2939DA099}"/>
                  </a:ext>
                </a:extLst>
              </p:cNvPr>
              <p:cNvGrpSpPr/>
              <p:nvPr/>
            </p:nvGrpSpPr>
            <p:grpSpPr>
              <a:xfrm>
                <a:off x="10821628" y="0"/>
                <a:ext cx="10706400" cy="6858000"/>
                <a:chOff x="1485899" y="0"/>
                <a:chExt cx="10706400" cy="6858000"/>
              </a:xfrm>
            </p:grpSpPr>
            <p:grpSp>
              <p:nvGrpSpPr>
                <p:cNvPr id="45" name="Group 44">
                  <a:extLst>
                    <a:ext uri="{FF2B5EF4-FFF2-40B4-BE49-F238E27FC236}">
                      <a16:creationId xmlns:a16="http://schemas.microsoft.com/office/drawing/2014/main" id="{B2BED725-35E3-2D3A-8897-0D5FC820CC73}"/>
                    </a:ext>
                  </a:extLst>
                </p:cNvPr>
                <p:cNvGrpSpPr/>
                <p:nvPr/>
              </p:nvGrpSpPr>
              <p:grpSpPr>
                <a:xfrm>
                  <a:off x="1485899" y="0"/>
                  <a:ext cx="10706400" cy="6858000"/>
                  <a:chOff x="1485900" y="0"/>
                  <a:chExt cx="10706101" cy="6858000"/>
                </a:xfrm>
              </p:grpSpPr>
              <p:sp>
                <p:nvSpPr>
                  <p:cNvPr id="69" name="Rectangle 68">
                    <a:extLst>
                      <a:ext uri="{FF2B5EF4-FFF2-40B4-BE49-F238E27FC236}">
                        <a16:creationId xmlns:a16="http://schemas.microsoft.com/office/drawing/2014/main" id="{54A1A0A1-E5A4-3C37-A35C-E1F8F194D408}"/>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F9DEAC94-5303-6443-66A0-F55BB34EAE96}"/>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835BDB3-C22D-21A1-E46C-C0C5540699CE}"/>
                    </a:ext>
                  </a:extLst>
                </p:cNvPr>
                <p:cNvGrpSpPr/>
                <p:nvPr/>
              </p:nvGrpSpPr>
              <p:grpSpPr>
                <a:xfrm>
                  <a:off x="2945375" y="839391"/>
                  <a:ext cx="4355077" cy="5179218"/>
                  <a:chOff x="2945375" y="1215514"/>
                  <a:chExt cx="4355077" cy="5179218"/>
                </a:xfrm>
              </p:grpSpPr>
              <p:sp>
                <p:nvSpPr>
                  <p:cNvPr id="47" name="TextBox 46">
                    <a:extLst>
                      <a:ext uri="{FF2B5EF4-FFF2-40B4-BE49-F238E27FC236}">
                        <a16:creationId xmlns:a16="http://schemas.microsoft.com/office/drawing/2014/main" id="{BB1782CA-3E51-7828-D4EA-141CC371CD79}"/>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68" name="TextBox 67">
                    <a:extLst>
                      <a:ext uri="{FF2B5EF4-FFF2-40B4-BE49-F238E27FC236}">
                        <a16:creationId xmlns:a16="http://schemas.microsoft.com/office/drawing/2014/main" id="{ABC22F02-B3AB-80CE-A67D-27E908AC2D57}"/>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
            <p:nvSpPr>
              <p:cNvPr id="44" name="TextBox 43">
                <a:extLst>
                  <a:ext uri="{FF2B5EF4-FFF2-40B4-BE49-F238E27FC236}">
                    <a16:creationId xmlns:a16="http://schemas.microsoft.com/office/drawing/2014/main" id="{5851774F-AF7C-243A-482D-7625BAB0890B}"/>
                  </a:ext>
                </a:extLst>
              </p:cNvPr>
              <p:cNvSpPr txBox="1"/>
              <p:nvPr/>
            </p:nvSpPr>
            <p:spPr>
              <a:xfrm>
                <a:off x="10909069" y="4209011"/>
                <a:ext cx="615142"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04</a:t>
                </a:r>
              </a:p>
            </p:txBody>
          </p:sp>
        </p:grpSp>
        <p:sp>
          <p:nvSpPr>
            <p:cNvPr id="83" name="TextBox 82">
              <a:extLst>
                <a:ext uri="{FF2B5EF4-FFF2-40B4-BE49-F238E27FC236}">
                  <a16:creationId xmlns:a16="http://schemas.microsoft.com/office/drawing/2014/main" id="{A00BBB36-0017-8ACE-7CE1-F2D4989A1C1F}"/>
                </a:ext>
              </a:extLst>
            </p:cNvPr>
            <p:cNvSpPr txBox="1"/>
            <p:nvPr/>
          </p:nvSpPr>
          <p:spPr>
            <a:xfrm>
              <a:off x="11923358" y="689309"/>
              <a:ext cx="2333058" cy="553998"/>
            </a:xfrm>
            <a:prstGeom prst="rect">
              <a:avLst/>
            </a:prstGeom>
            <a:noFill/>
          </p:spPr>
          <p:txBody>
            <a:bodyPr wrap="square" rtlCol="0">
              <a:spAutoFit/>
            </a:bodyPr>
            <a:lstStyle/>
            <a:p>
              <a:r>
                <a:rPr lang="en-US" sz="3000" b="1" dirty="0">
                  <a:solidFill>
                    <a:schemeClr val="bg1"/>
                  </a:solidFill>
                </a:rPr>
                <a:t>Assumption</a:t>
              </a:r>
            </a:p>
          </p:txBody>
        </p:sp>
      </p:grpSp>
      <p:sp>
        <p:nvSpPr>
          <p:cNvPr id="87" name="TextBox 86">
            <a:extLst>
              <a:ext uri="{FF2B5EF4-FFF2-40B4-BE49-F238E27FC236}">
                <a16:creationId xmlns:a16="http://schemas.microsoft.com/office/drawing/2014/main" id="{03F35B15-871B-99F9-C80A-3691B9AB867B}"/>
              </a:ext>
            </a:extLst>
          </p:cNvPr>
          <p:cNvSpPr txBox="1"/>
          <p:nvPr/>
        </p:nvSpPr>
        <p:spPr>
          <a:xfrm>
            <a:off x="1260077" y="1612523"/>
            <a:ext cx="4724944"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rgbClr val="F3E8B6"/>
                </a:solidFill>
                <a:effectLst/>
                <a:latin typeface="Avenir Next" panose="020B0503020202020204" pitchFamily="34" charset="0"/>
              </a:rPr>
              <a:t>Logistic</a:t>
            </a:r>
            <a:endParaRPr lang="en-IN" sz="8000" b="1" spc="-150" dirty="0">
              <a:solidFill>
                <a:srgbClr val="F3E8B6"/>
              </a:solidFill>
              <a:effectLst/>
              <a:latin typeface="Avenir Next" panose="020B0503020202020204" pitchFamily="34" charset="0"/>
            </a:endParaRPr>
          </a:p>
        </p:txBody>
      </p:sp>
      <p:sp>
        <p:nvSpPr>
          <p:cNvPr id="88" name="TextBox 87">
            <a:extLst>
              <a:ext uri="{FF2B5EF4-FFF2-40B4-BE49-F238E27FC236}">
                <a16:creationId xmlns:a16="http://schemas.microsoft.com/office/drawing/2014/main" id="{6A71B4AD-DE65-D16A-7D7B-C6BA379940CD}"/>
              </a:ext>
            </a:extLst>
          </p:cNvPr>
          <p:cNvSpPr txBox="1"/>
          <p:nvPr/>
        </p:nvSpPr>
        <p:spPr>
          <a:xfrm>
            <a:off x="1217048" y="2418687"/>
            <a:ext cx="6383414" cy="1259122"/>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225212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1565</TotalTime>
  <Words>9226</Words>
  <Application>Microsoft Macintosh PowerPoint</Application>
  <PresentationFormat>Widescreen</PresentationFormat>
  <Paragraphs>1771</Paragraphs>
  <Slides>58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29LT Adir Semi-Bold</vt:lpstr>
      <vt:lpstr>Aptos</vt:lpstr>
      <vt:lpstr>Aptos Display</vt:lpstr>
      <vt:lpstr>Arial</vt:lpstr>
      <vt:lpstr>Avenir Next</vt:lpstr>
      <vt:lpstr>Cambria Math</vt:lpstr>
      <vt:lpstr>Glacial Indifference Bold</vt:lpstr>
      <vt:lpstr>Grand Cru S Bold</vt:lpstr>
      <vt:lpstr>Grand Cru S Heavy</vt:lpstr>
      <vt:lpstr>Grand Cru S Medium</vt:lpstr>
      <vt:lpstr>Questrial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239</cp:revision>
  <dcterms:created xsi:type="dcterms:W3CDTF">2024-04-30T04:39:09Z</dcterms:created>
  <dcterms:modified xsi:type="dcterms:W3CDTF">2024-05-01T15:41:52Z</dcterms:modified>
</cp:coreProperties>
</file>